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92"/>
  </p:notesMasterIdLst>
  <p:handoutMasterIdLst>
    <p:handoutMasterId r:id="rId93"/>
  </p:handoutMasterIdLst>
  <p:sldIdLst>
    <p:sldId id="584" r:id="rId5"/>
    <p:sldId id="514" r:id="rId6"/>
    <p:sldId id="522" r:id="rId7"/>
    <p:sldId id="523" r:id="rId8"/>
    <p:sldId id="572" r:id="rId9"/>
    <p:sldId id="582" r:id="rId10"/>
    <p:sldId id="583" r:id="rId11"/>
    <p:sldId id="588" r:id="rId12"/>
    <p:sldId id="622" r:id="rId13"/>
    <p:sldId id="520" r:id="rId14"/>
    <p:sldId id="590" r:id="rId15"/>
    <p:sldId id="591" r:id="rId16"/>
    <p:sldId id="592" r:id="rId17"/>
    <p:sldId id="589" r:id="rId18"/>
    <p:sldId id="623" r:id="rId19"/>
    <p:sldId id="624" r:id="rId20"/>
    <p:sldId id="625" r:id="rId21"/>
    <p:sldId id="626" r:id="rId22"/>
    <p:sldId id="627" r:id="rId23"/>
    <p:sldId id="628" r:id="rId24"/>
    <p:sldId id="593" r:id="rId25"/>
    <p:sldId id="604" r:id="rId26"/>
    <p:sldId id="599" r:id="rId27"/>
    <p:sldId id="602" r:id="rId28"/>
    <p:sldId id="603" r:id="rId29"/>
    <p:sldId id="600" r:id="rId30"/>
    <p:sldId id="605" r:id="rId31"/>
    <p:sldId id="606" r:id="rId32"/>
    <p:sldId id="601" r:id="rId33"/>
    <p:sldId id="608" r:id="rId34"/>
    <p:sldId id="609" r:id="rId35"/>
    <p:sldId id="594" r:id="rId36"/>
    <p:sldId id="610" r:id="rId37"/>
    <p:sldId id="611" r:id="rId38"/>
    <p:sldId id="612" r:id="rId39"/>
    <p:sldId id="613" r:id="rId40"/>
    <p:sldId id="614" r:id="rId41"/>
    <p:sldId id="619" r:id="rId42"/>
    <p:sldId id="618" r:id="rId43"/>
    <p:sldId id="617" r:id="rId44"/>
    <p:sldId id="616" r:id="rId45"/>
    <p:sldId id="615" r:id="rId46"/>
    <p:sldId id="620" r:id="rId47"/>
    <p:sldId id="621" r:id="rId48"/>
    <p:sldId id="595" r:id="rId49"/>
    <p:sldId id="637" r:id="rId50"/>
    <p:sldId id="639" r:id="rId51"/>
    <p:sldId id="638" r:id="rId52"/>
    <p:sldId id="596" r:id="rId53"/>
    <p:sldId id="631" r:id="rId54"/>
    <p:sldId id="632" r:id="rId55"/>
    <p:sldId id="597" r:id="rId56"/>
    <p:sldId id="633" r:id="rId57"/>
    <p:sldId id="634" r:id="rId58"/>
    <p:sldId id="598" r:id="rId59"/>
    <p:sldId id="635" r:id="rId60"/>
    <p:sldId id="636" r:id="rId61"/>
    <p:sldId id="518" r:id="rId62"/>
    <p:sldId id="524" r:id="rId63"/>
    <p:sldId id="525" r:id="rId64"/>
    <p:sldId id="516" r:id="rId65"/>
    <p:sldId id="517" r:id="rId66"/>
    <p:sldId id="540" r:id="rId67"/>
    <p:sldId id="528" r:id="rId68"/>
    <p:sldId id="529" r:id="rId69"/>
    <p:sldId id="531" r:id="rId70"/>
    <p:sldId id="587" r:id="rId71"/>
    <p:sldId id="532" r:id="rId72"/>
    <p:sldId id="533" r:id="rId73"/>
    <p:sldId id="585" r:id="rId74"/>
    <p:sldId id="576" r:id="rId75"/>
    <p:sldId id="571" r:id="rId76"/>
    <p:sldId id="542" r:id="rId77"/>
    <p:sldId id="543" r:id="rId78"/>
    <p:sldId id="544" r:id="rId79"/>
    <p:sldId id="545" r:id="rId80"/>
    <p:sldId id="546" r:id="rId81"/>
    <p:sldId id="547" r:id="rId82"/>
    <p:sldId id="548" r:id="rId83"/>
    <p:sldId id="550" r:id="rId84"/>
    <p:sldId id="549" r:id="rId85"/>
    <p:sldId id="551" r:id="rId86"/>
    <p:sldId id="553" r:id="rId87"/>
    <p:sldId id="554" r:id="rId88"/>
    <p:sldId id="555" r:id="rId89"/>
    <p:sldId id="586" r:id="rId90"/>
    <p:sldId id="560" r:id="rId91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9A82"/>
    <a:srgbClr val="946A35"/>
    <a:srgbClr val="70542A"/>
    <a:srgbClr val="1B2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1024" autoAdjust="0"/>
    <p:restoredTop sz="98113" autoAdjust="0"/>
  </p:normalViewPr>
  <p:slideViewPr>
    <p:cSldViewPr>
      <p:cViewPr varScale="1">
        <p:scale>
          <a:sx n="112" d="100"/>
          <a:sy n="112" d="100"/>
        </p:scale>
        <p:origin x="120" y="4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58" y="1217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2190" y="-96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3775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7T21:14:22.618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</inkml:brush>
  </inkml:definitions>
  <inkml:trace contextRef="#ctx0" brushRef="#br0">8518 737 10805 0 0,'0'0'675'0'0,"7"-9"-312"0"0,7-9-204 0 0,2 1 0 0 0,0 1-1 0 0,0 1 1 0 0,2 0 0 0 0,0 1 0 0 0,0 1 0 0 0,2 0 0 0 0,27-12 0 0 0,-46 25-167 0 0,-1 0 0 0 0,0 0 1 0 0,0 0-1 0 0,0 0 0 0 0,0 0 1 0 0,1 0-1 0 0,-1 0 1 0 0,0 0-1 0 0,0 0 0 0 0,0 0 1 0 0,0 1-1 0 0,1-1 0 0 0,-1 0 1 0 0,0 0-1 0 0,0 0 0 0 0,0 0 1 0 0,0 1-1 0 0,0-1 0 0 0,0 0 1 0 0,1 0-1 0 0,-1 0 0 0 0,0 0 1 0 0,0 1-1 0 0,0-1 0 0 0,0 0 1 0 0,0 0-1 0 0,0 0 0 0 0,0 1 1 0 0,0-1-1 0 0,0 0 1 0 0,0 0-1 0 0,0 0 0 0 0,0 1 1 0 0,0-1-1 0 0,0 0 0 0 0,0 0 1 0 0,0 0-1 0 0,0 1 0 0 0,0-1 1 0 0,0 0-1 0 0,0 0 0 0 0,0 0 1 0 0,-1 0-1 0 0,1 1 0 0 0,0-1 1 0 0,0 0-1 0 0,0 0 0 0 0,0 0 1 0 0,0 0-1 0 0,0 1 0 0 0,-1-1 1 0 0,1 0-1 0 0,-5 14-74 0 0,-14 13 146 0 0,-1 0 0 0 0,-1-1 1 0 0,-2 0-1 0 0,-48 41 0 0 0,-31 35 548 0 0,102-102-615 0 0,-1 0 0 0 0,1 0 0 0 0,-1 1 0 0 0,1-1 0 0 0,-1 0 0 0 0,1 1 0 0 0,0-1 0 0 0,-1 1-1 0 0,1-1 1 0 0,-1 0 0 0 0,1 1 0 0 0,0-1 0 0 0,0 1 0 0 0,-1-1 0 0 0,1 1 0 0 0,0-1 0 0 0,0 1 0 0 0,-1-1-1 0 0,1 1 1 0 0,0-1 0 0 0,0 1 0 0 0,0 0 0 0 0,0-1 0 0 0,0 1 0 0 0,0-1 0 0 0,0 1 0 0 0,0-1 0 0 0,0 1 0 0 0,0-1-1 0 0,0 1 1 0 0,0 0 0 0 0,0-1 0 0 0,1 1 0 0 0,-1 0 0 0 0,21-1 33 0 0,30-18 203 0 0,35-29-32 0 0,92-66-1 0 0,-140 88-185 0 0,-74 55-64 0 0,2 2-1 0 0,1 2 1 0 0,-38 50 0 0 0,51-46 115 0 0,16-17-119 0 0,4-20 47 0 0,0-1 1 0 0,0 1-1 0 0,0-1 0 0 0,0 0 0 0 0,0 1 0 0 0,0-1 1 0 0,0 1-1 0 0,0-1 0 0 0,1 1 0 0 0,-1-1 0 0 0,0 0 1 0 0,0 1-1 0 0,0-1 0 0 0,1 0 0 0 0,-1 1 0 0 0,0-1 1 0 0,0 0-1 0 0,1 1 0 0 0,-1-1 0 0 0,0 0 0 0 0,1 1 1 0 0,-1-1-1 0 0,0 0 0 0 0,1 0 0 0 0,-1 0 1 0 0,0 1-1 0 0,1-1 0 0 0,-1 0 0 0 0,1 0 0 0 0,-1 0 1 0 0,1 0-1 0 0,-1 0 0 0 0,0 0 0 0 0,2 0 0 0 0,8 0 26 0 0,1 0 0 0 0,-1-1 0 0 0,0-1 0 0 0,1 1 0 0 0,-1-2 0 0 0,0 0 0 0 0,0 0 0 0 0,0 0 0 0 0,0-2 0 0 0,-1 1 0 0 0,0-1 0 0 0,0 0 0 0 0,0-1 0 0 0,0 0 0 0 0,-1-1 0 0 0,0 1 0 0 0,0-1 0 0 0,-1-1 0 0 0,0 0 0 0 0,0 0 0 0 0,-1 0 0 0 0,0-1 0 0 0,0 0 0 0 0,-1 0 0 0 0,0 0 0 0 0,-1-1 0 0 0,0 1-1 0 0,0-1 1 0 0,-1 0 0 0 0,-1-1 0 0 0,0 1 0 0 0,2-20 0 0 0,-4 27-18 0 0,0 0 0 0 0,0-1 0 0 0,-1 1 0 0 0,1-1-1 0 0,-1 1 1 0 0,0 0 0 0 0,0 0 0 0 0,0-1 0 0 0,0 1-1 0 0,-1 0 1 0 0,0 0 0 0 0,1 0 0 0 0,-1 0 0 0 0,0 0-1 0 0,0 1 1 0 0,0-1 0 0 0,-4-3 0 0 0,0 2-10 0 0,1 0 0 0 0,-1 0 0 0 0,0 0 0 0 0,0 1 0 0 0,0 0 0 0 0,0 0 0 0 0,0 0 0 0 0,-9-2 0 0 0,-11-1-3 0 0,0 2 0 0 0,0 0 0 0 0,-40-1 1 0 0,61 5 0 0 0,-216-4-106 0 0,181 6 96 0 0,-1 1 0 0 0,1 2 0 0 0,-57 15 0 0 0,75-11-265 0 0,42-6-1365 0 0,-18-3 1593 0 0,0-1 0 0 0,0 0 0 0 0,3-1 0 0 0,53-26-99 0 0,-2-2 1 0 0,0-2-1 0 0,66-53 1 0 0,-121 85 161 0 0,26-23-49 0 0,-26 23 47 0 0,-1 0 0 0 0,1-1 0 0 0,0 1 0 0 0,0-1 0 0 0,-1 0 0 0 0,1 1 0 0 0,0-1 0 0 0,-1 0 0 0 0,1 1 0 0 0,0-1 0 0 0,-1 0 0 0 0,1 0 0 0 0,-1 1 0 0 0,1-1 0 0 0,-1 0 0 0 0,0 0 0 0 0,1 0 0 0 0,-1 0 0 0 0,0 0 0 0 0,0 0 0 0 0,0 0 0 0 0,1 0 0 0 0,-1 1 0 0 0,0-1 0 0 0,0 0 0 0 0,0 0 0 0 0,0 0 0 0 0,-1 0 0 0 0,1-1 0 0 0,-4 1 44 0 0,0 0 0 0 0,0 0 1 0 0,-1 1-1 0 0,1 0 0 0 0,0 0 1 0 0,0 0-1 0 0,-1 0 0 0 0,-5 2 1 0 0,-3-2 12 0 0,-16 3 47 0 0,0 1 1 0 0,1 1-1 0 0,0 2 0 0 0,0 1 1 0 0,0 1-1 0 0,-32 15 0 0 0,10-5 73 0 0,-155 62 595 0 0,-72 25-218 0 0,260-104-602 0 0,24-14 29 0 0,32-24 51 0 0,-32 30-18 0 0,70-61-116 0 0,150-140-418 0 0,-194 173 407 0 0,-2-2-1 0 0,-1 0 1 0 0,-2-2-1 0 0,34-60 1 0 0,-58 90 110 0 0,0-1 0 0 0,0 0 0 0 0,-1-1 0 0 0,4-15 0 0 0,-7 24 3 0 0,1-1-1 0 0,-1 1 1 0 0,1-1-1 0 0,-1 1 1 0 0,0-1-1 0 0,1 1 1 0 0,-1-1-1 0 0,0 1 0 0 0,0-1 1 0 0,0 0-1 0 0,0 1 1 0 0,-1-1-1 0 0,1 1 1 0 0,0-1-1 0 0,-1 1 1 0 0,1-1-1 0 0,-1 1 1 0 0,1-1-1 0 0,-1 1 1 0 0,0-1-1 0 0,0 1 1 0 0,1 0-1 0 0,-1-1 1 0 0,0 1-1 0 0,0 0 1 0 0,0 0-1 0 0,0 0 1 0 0,-1-1-1 0 0,1 1 1 0 0,0 1-1 0 0,0-1 1 0 0,-1 0-1 0 0,1 0 1 0 0,0 0-1 0 0,-3 0 1 0 0,-7-1 12 0 0,-2 0 0 0 0,1 1 0 0 0,0 1 0 0 0,0 0 0 0 0,0 0 0 0 0,0 1 0 0 0,0 1 0 0 0,0 0 1 0 0,0 0-1 0 0,0 1 0 0 0,-21 9 0 0 0,-8 6 23 0 0,-73 45-1 0 0,75-40-9 0 0,-9 4 28 0 0,-287 158 127 0 0,244-140-208 0 0,-168 57 1 0 0,293-120-236 0 0,-2-1-1 0 0,0-2 1 0 0,36-30-1 0 0,-11 8 204 0 0,-25 20 2 0 0,23-15-157 0 0,-2-3 0 0 0,64-61-1 0 0,-116 101 215 0 0,0 0 0 0 0,-1 0-1 0 0,1 1 1 0 0,0-1 0 0 0,0 0-1 0 0,-1 0 1 0 0,1 0 0 0 0,0 0 0 0 0,-1 0-1 0 0,1 0 1 0 0,-1 0 0 0 0,1 0-1 0 0,-1 0 1 0 0,0 0 0 0 0,1 0-1 0 0,-1 0 1 0 0,0 0 0 0 0,0 0 0 0 0,0-2-1 0 0,0 2 4 0 0,0 1-1 0 0,-1-1 0 0 0,1 0 1 0 0,-1 1-1 0 0,1-1 0 0 0,0 1 1 0 0,-1-1-1 0 0,1 1 0 0 0,-1 0 1 0 0,1-1-1 0 0,-1 1 1 0 0,0 0-1 0 0,1-1 0 0 0,-1 1 1 0 0,1 0-1 0 0,-1-1 0 0 0,0 1 1 0 0,1 0-1 0 0,-1 0 0 0 0,1 0 1 0 0,-1 0-1 0 0,0 0 0 0 0,-1-1 1 0 0,-47 5 35 0 0,18 4 24 0 0,1 2 0 0 0,1 2-1 0 0,0 0 1 0 0,-33 20-1 0 0,-2 0-13 0 0,-38 17 120 0 0,-558 242 341 0 0,525-238-484 0 0,-124 44 117 0 0,258-97-151 0 0,1 1 0 0 0,-1-1-1 0 0,1 0 1 0 0,0 1 0 0 0,-1-1-1 0 0,1 0 1 0 0,-1 0 0 0 0,1 1-1 0 0,-1-1 1 0 0,1 0 0 0 0,-1 0-1 0 0,1 0 1 0 0,-1 0 0 0 0,1 0-1 0 0,-1 1 1 0 0,1-1 0 0 0,-1 0 0 0 0,1 0-1 0 0,-1 0 1 0 0,1 0 0 0 0,-1 0-1 0 0,1-1 1 0 0,-1 1 0 0 0,1 0-1 0 0,-1 0 1 0 0,1 0 0 0 0,-1 0-1 0 0,1 0 1 0 0,-1-1 0 0 0,1 1-1 0 0,-1 0 1 0 0,0-1 0 0 0,15-14-48 0 0,46-29 117 0 0,-49 36-67 0 0,187-128 174 0 0,-59 43-654 0 0,-4-5 0 0 0,122-118-1 0 0,-249 209 469 0 0,-3 2 11 0 0,0 1 0 0 0,0-1 0 0 0,-1 0 0 0 0,0 0 0 0 0,0 0 0 0 0,0 0 0 0 0,-1-1 0 0 0,5-8 0 0 0,-8 13 1 0 0,-1 1 1 0 0,1-1-1 0 0,-1 1 1 0 0,0-1 0 0 0,1 1-1 0 0,-1 0 1 0 0,1-1-1 0 0,-1 1 1 0 0,0 0-1 0 0,1-1 1 0 0,-1 1-1 0 0,0 0 1 0 0,1 0-1 0 0,-1 0 1 0 0,0-1 0 0 0,1 1-1 0 0,-1 0 1 0 0,0 0-1 0 0,0 0 1 0 0,1 0-1 0 0,-1 0 1 0 0,0 0-1 0 0,1 1 1 0 0,-1-1-1 0 0,0 0 1 0 0,0 0 0 0 0,0 1-1 0 0,-27 3-121 0 0,-11 10 172 0 0,0 2 0 0 0,-71 42 0 0 0,32-16 12 0 0,-174 87 258 0 0,-438 208 612 0 0,854-462-1315 0 0,-74 61 329 0 0,211-159-361 0 0,-274 199 215 0 0,-49 24-56 0 0,-3 9 293 0 0,-1 0 0 0 0,1 2-1 0 0,1 1 1 0 0,0 1 0 0 0,-25 17 0 0 0,2-2-5 0 0,-729 398 1090 0 0,502-280-979 0 0,238-131-390 0 0,408-284 537 0 0,-140 108-166 0 0,-204 141-101 0 0,80-58-474 0 0,149-140-1 0 0,-252 215 433 0 0,-1-1 0 0 0,0 0-1 0 0,0 0 1 0 0,-1-1-1 0 0,1 1 1 0 0,-1-1 0 0 0,0 0-1 0 0,0 0 1 0 0,2-7-1 0 0,-5 12 20 0 0,0-1 0 0 0,0 0 0 0 0,0 1 0 0 0,0-1 0 0 0,0 1 0 0 0,-1-1 0 0 0,1 1 0 0 0,0-1 0 0 0,0 1 0 0 0,-1-1-1 0 0,1 1 1 0 0,0-1 0 0 0,-1 1 0 0 0,1-1 0 0 0,0 1 0 0 0,-1-1 0 0 0,1 1 0 0 0,0-1 0 0 0,-1 1 0 0 0,1 0 0 0 0,-1-1 0 0 0,1 1-1 0 0,-1 0 1 0 0,1-1 0 0 0,-1 1 0 0 0,0 0 0 0 0,1 0 0 0 0,-1 0 0 0 0,1-1 0 0 0,-1 1 0 0 0,1 0 0 0 0,-1 0 0 0 0,0 0 0 0 0,1 0 0 0 0,-1 0-1 0 0,1 0 1 0 0,-1 0 0 0 0,1 0 0 0 0,-1 0 0 0 0,0 0 0 0 0,1 1 0 0 0,-1-1 0 0 0,0 0 0 0 0,-32 3-120 0 0,31-3 125 0 0,-21 6 21 0 0,-1 1 0 0 0,1 0-1 0 0,0 2 1 0 0,1 0 0 0 0,-35 22 0 0 0,11-8 38 0 0,-1312 711 2265 0 0,1308-702-2201 0 0,66-34-629 0 0,36-23 645 0 0,86-54-1 0 0,-62 33-66 0 0,151-85 56 0 0,517-333-1028 0 0,-723 449 811 0 0,-14 11 73 0 0,0 0 0 0 0,-1 0-1 0 0,0-1 1 0 0,0 0 0 0 0,0 0 0 0 0,-1 0-1 0 0,1-1 1 0 0,-1 1 0 0 0,-1-1-1 0 0,1-1 1 0 0,-1 1 0 0 0,4-8 0 0 0,-8 13 12 0 0,0 1 1 0 0,0-1 0 0 0,0 1 0 0 0,0 0 0 0 0,0-1 0 0 0,0 1 0 0 0,0 0 0 0 0,0-1 0 0 0,0 1-1 0 0,0 0 1 0 0,0-1 0 0 0,0 1 0 0 0,0-1 0 0 0,0 1 0 0 0,-1 0 0 0 0,1-1 0 0 0,0 1 0 0 0,0 0 0 0 0,0 0-1 0 0,-1-1 1 0 0,1 1 0 0 0,0 0 0 0 0,0-1 0 0 0,-1 1 0 0 0,1 0 0 0 0,0 0 0 0 0,-1 0 0 0 0,1-1-1 0 0,0 1 1 0 0,-1 0 0 0 0,1 0 0 0 0,0 0 0 0 0,-1 0 0 0 0,1 0 0 0 0,0-1 0 0 0,-1 1 0 0 0,1 0 0 0 0,0 0-1 0 0,-1 0 1 0 0,-26-1-86 0 0,-25 8 2 0 0,10 6 125 0 0,1 2-1 0 0,1 2 1 0 0,-59 33-1 0 0,31-15-4 0 0,-308 147 245 0 0,-312 161 1168 0 0,650-323-1361 0 0,-59 31 100 0 0,3 3 0 0 0,-100 77 1 0 0,230-144-898 0 0,172-105 939 0 0,-19 9-183 0 0,190-76-5 0 0,-260 133-54 0 0,156-44 1 0 0,-243 87-163 0 0,-1 1 0 0 0,1 2 0 0 0,0 1 0 0 0,53-2 0 0 0,-83 7 128 0 0,0 0 1 0 0,0 0 0 0 0,-1 0-1 0 0,1 0 1 0 0,0 0-1 0 0,0 0 1 0 0,-1 1 0 0 0,1-1-1 0 0,0 0 1 0 0,-1 1-1 0 0,1 0 1 0 0,0-1 0 0 0,-1 1-1 0 0,1 0 1 0 0,-1 0 0 0 0,1 0-1 0 0,2 2 1 0 0,-4-2 13 0 0,1 0 0 0 0,-1 0 0 0 0,1 0 1 0 0,-1 0-1 0 0,0 0 0 0 0,1 0 0 0 0,-1 0 1 0 0,0 0-1 0 0,0 0 0 0 0,1 0 0 0 0,-1 0 1 0 0,0 0-1 0 0,0 0 0 0 0,0 0 0 0 0,-1 0 1 0 0,1 0-1 0 0,0 0 0 0 0,0 0 0 0 0,0 0 1 0 0,-1 0-1 0 0,0 2 0 0 0,-2 3-31 0 0,0 1 0 0 0,-1-1 0 0 0,0 0 0 0 0,0 0 0 0 0,-1 0 0 0 0,0-1 0 0 0,-5 6 0 0 0,-117 102 224 0 0,-161 111 0 0 0,111-91 32 0 0,75-54-72 0 0,-183 147 710 0 0,205-157-578 0 0,-100 113 0 0 0,178-179-251 0 0,-5 3 4 0 0,1 2 0 0 0,0-1-1 0 0,0 0 1 0 0,0 1-1 0 0,1 0 1 0 0,1 1-1 0 0,-8 16 1 0 0,12-24-15 0 0,-1-1 1 0 0,1 1 0 0 0,0 0 0 0 0,0-1 0 0 0,0 1-1 0 0,0 0 1 0 0,0-1 0 0 0,0 1 0 0 0,0 0 0 0 0,0 0-1 0 0,0-1 1 0 0,0 1 0 0 0,0 0 0 0 0,0-1 0 0 0,0 1-1 0 0,0 0 1 0 0,1-1 0 0 0,-1 1 0 0 0,0 0 0 0 0,1-1-1 0 0,-1 1 1 0 0,0 0 0 0 0,1-1 0 0 0,-1 1 0 0 0,1-1-1 0 0,-1 1 1 0 0,1-1 0 0 0,-1 1 0 0 0,1-1 0 0 0,-1 1 0 0 0,1-1-1 0 0,-1 1 1 0 0,1-1 0 0 0,0 0 0 0 0,-1 1 0 0 0,1-1-1 0 0,0 0 1 0 0,-1 0 0 0 0,1 1 0 0 0,0-1 0 0 0,-1 0-1 0 0,1 0 1 0 0,0 0 0 0 0,0 0 0 0 0,0 0 0 0 0,40-3-186 0 0,-37 3 231 0 0,20-5 25 0 0,-1-1-1 0 0,0-1 1 0 0,0-1-1 0 0,34-16 1 0 0,90-56 32 0 0,-81 43-54 0 0,510-295 82 0 0,-196 111-194 0 0,-606 346-474 0 0,-1398 1028 2182 0 0,1548-1093-1553 0 0,-128 113 26 0 0,198-167-117 0 0,2-3 1 0 0,0 1 0 0 0,0-1 0 0 0,1 1 0 0 0,-1 0 0 0 0,1 0 1 0 0,0 0-1 0 0,0 0 0 0 0,0 1 0 0 0,1-1 0 0 0,-3 7 0 0 0,5-11 3 0 0,0 0 1 0 0,0 0-1 0 0,0 0 1 0 0,0 1-1 0 0,0-1 1 0 0,0 0-1 0 0,0 0 1 0 0,0 0-1 0 0,-1 1 0 0 0,1-1 1 0 0,0 0-1 0 0,0 0 1 0 0,0 0-1 0 0,0 0 1 0 0,1 1-1 0 0,-1-1 1 0 0,0 0-1 0 0,0 0 1 0 0,0 0-1 0 0,0 1 1 0 0,0-1-1 0 0,0 0 1 0 0,0 0-1 0 0,0 0 0 0 0,0 0 1 0 0,0 1-1 0 0,0-1 1 0 0,1 0-1 0 0,-1 0 1 0 0,0 0-1 0 0,0 0 1 0 0,0 0-1 0 0,0 0 1 0 0,0 1-1 0 0,1-1 1 0 0,-1 0-1 0 0,0 0 0 0 0,0 0 1 0 0,0 0-1 0 0,0 0 1 0 0,1 0-1 0 0,-1 0 1 0 0,0 0-1 0 0,0 0 1 0 0,0 0-1 0 0,0 0 1 0 0,1 0-1 0 0,-1 0 1 0 0,0 0-1 0 0,0 0 1 0 0,0 0-1 0 0,1 0 0 0 0,-1 0 1 0 0,0 0-1 0 0,0 0 1 0 0,0 0-1 0 0,0 0 1 0 0,1 0-1 0 0,-1 0 1 0 0,9 0-35 0 0,1-1 1 0 0,-1 1-1 0 0,0-2 1 0 0,1 1-1 0 0,-1-1 1 0 0,0 0-1 0 0,0-1 1 0 0,13-6-1 0 0,75-40 225 0 0,-82 41-193 0 0,694-448 297 0 0,-384 234-436 0 0,784-435-665 0 0,-1081 643 671 0 0,-18 9-159 0 0,-16 9-31 0 0,-30 18 61 0 0,-736 513 692 0 0,753-521-401 0 0,-1153 925 1579 0 0,1155-924-1615 0 0,-38 30-43 0 0,-95 104 0 0 0,146-145 53 0 0,0 1 0 0 0,0 0 0 0 0,1-1 0 0 0,0 1-1 0 0,-1 1 1 0 0,2-1 0 0 0,-1 0 0 0 0,1 1 0 0 0,-1-1 0 0 0,-1 8 0 0 0,4-13-7 0 0,1 1 1 0 0,-1-1-1 0 0,0 1 1 0 0,0-1-1 0 0,0 0 0 0 0,0 1 1 0 0,0-1-1 0 0,0 1 1 0 0,0-1-1 0 0,1 0 1 0 0,-1 1-1 0 0,0-1 1 0 0,0 0-1 0 0,0 1 0 0 0,1-1 1 0 0,-1 0-1 0 0,0 1 1 0 0,1-1-1 0 0,-1 0 1 0 0,0 1-1 0 0,0-1 1 0 0,1 0-1 0 0,-1 0 1 0 0,1 0-1 0 0,-1 1 0 0 0,0-1 1 0 0,1 0-1 0 0,-1 0 1 0 0,0 0-1 0 0,1 0 1 0 0,-1 0-1 0 0,1 0 1 0 0,-1 0-1 0 0,0 1 1 0 0,1-1-1 0 0,-1 0 0 0 0,1 0 1 0 0,-1-1-1 0 0,1 1 1 0 0,-1 0-1 0 0,0 0 1 0 0,1 0-1 0 0,0 0 1 0 0,22-4-196 0 0,5-6 218 0 0,-1-1 1 0 0,0-1-1 0 0,-1-1 1 0 0,0-1-1 0 0,43-33 1 0 0,-14 11 5 0 0,635-434 153 0 0,88-56-299 0 0,-47 94-614 0 0,-1141 695-304 0 0,240-146 999 0 0,-1187 868 2360 0 0,1314-952-2284 0 0,-44 34 96 0 0,2 4 1 0 0,-95 103-1 0 0,176-170-128 0 0,0 1-1 0 0,0-1 1 0 0,0 1 0 0 0,1 0-1 0 0,-1 0 1 0 0,1 0-1 0 0,1 0 1 0 0,-1 0 0 0 0,1 1-1 0 0,-3 7 1 0 0,5-13-7 0 0,0 1 1 0 0,0-1 0 0 0,0 1-1 0 0,0-1 1 0 0,0 0 0 0 0,0 1-1 0 0,1-1 1 0 0,-1 0 0 0 0,0 1-1 0 0,0-1 1 0 0,0 0 0 0 0,0 1-1 0 0,1-1 1 0 0,-1 0 0 0 0,0 1-1 0 0,0-1 1 0 0,0 0 0 0 0,1 0-1 0 0,-1 1 1 0 0,0-1-1 0 0,1 0 1 0 0,-1 0 0 0 0,0 1-1 0 0,1-1 1 0 0,-1 0 0 0 0,0 0-1 0 0,1 0 1 0 0,-1 0 0 0 0,0 1-1 0 0,1-1 1 0 0,-1 0 0 0 0,0 0-1 0 0,1 0 1 0 0,-1 0 0 0 0,0 0-1 0 0,1 0 1 0 0,-1 0 0 0 0,1 0-1 0 0,-1 0 1 0 0,0 0-1 0 0,1 0 1 0 0,-1 0 0 0 0,0-1-1 0 0,1 1 1 0 0,0 0 0 0 0,21-5-145 0 0,6-6 184 0 0,-1-1 1 0 0,0-2-1 0 0,-2-1 1 0 0,1-1 0 0 0,35-30-1 0 0,-2 4 24 0 0,1058-699 242 0 0,50 85-1107 0 0,-1136 641 473 0 0,-67 46-1049 0 0,31-27 1426 0 0,-883 597 457 0 0,588-406-17 0 0,-418 293 854 0 0,705-478-1305 0 0,-8 4 6 0 0,1 2 0 0 0,1 0-1 0 0,0 1 1 0 0,-25 30 0 0 0,45-46-58 0 0,1-1 0 0 0,-1 0 0 0 0,1 1 0 0 0,-1-1-1 0 0,1 0 1 0 0,-1 0 0 0 0,1 0 0 0 0,-1 0 0 0 0,1 0 0 0 0,-1 0 0 0 0,1 0-1 0 0,-1-1 1 0 0,0 1 0 0 0,1 0 0 0 0,-1-1 0 0 0,1 1 0 0 0,-1-1 0 0 0,0 0-1 0 0,2 0 1 0 0,50-28 137 0 0,65-48 0 0 0,-13 7-8 0 0,1417-825 165 0 0,-1451 856-333 0 0,30-18-446 0 0,193-78 0 0 0,-299 137 401 0 0,0 1-1 0 0,0-1 1 0 0,0 1 0 0 0,1 1-1 0 0,-1-1 1 0 0,-4 5 0 0 0,-19 14 20 0 0,-102 68 187 0 0,-1100 735 864 0 0,1163-782-887 0 0,-297 204 550 0 0,361-244-624 0 0,-2 0-4 0 0,0 1 0 0 0,0 0 0 0 0,1 0 0 0 0,-1 1 0 0 0,1 0 0 0 0,0-1 0 0 0,-6 10 0 0 0,10-14-1 0 0,0 0-1 0 0,0 0 1 0 0,0 0-1 0 0,0 0 1 0 0,0 0-1 0 0,0 0 0 0 0,0 0 1 0 0,0 0-1 0 0,0 0 1 0 0,1 0-1 0 0,-1 0 1 0 0,0 0-1 0 0,0 0 0 0 0,0 0 1 0 0,0 0-1 0 0,0 0 1 0 0,0 0-1 0 0,0 0 1 0 0,0 0-1 0 0,1 0 0 0 0,-1 0 1 0 0,0 0-1 0 0,0 0 1 0 0,0 0-1 0 0,0 0 1 0 0,0 0-1 0 0,0 0 0 0 0,0 0 1 0 0,0 0-1 0 0,1 0 1 0 0,-1 0-1 0 0,0 0 1 0 0,0 0-1 0 0,0 0 0 0 0,0 0 1 0 0,0 0-1 0 0,0 1 1 0 0,0-1-1 0 0,0 0 1 0 0,0 0-1 0 0,0 0 0 0 0,0 0 1 0 0,0 0-1 0 0,0 0 1 0 0,0 0-1 0 0,0 0 1 0 0,1 0-1 0 0,-1 1 0 0 0,0-1 1 0 0,0 0-1 0 0,0 0 1 0 0,0 0-1 0 0,0 0 1 0 0,0 0-1 0 0,0 0 0 0 0,15-3 0 0 0,0-1 0 0 0,-1-1-1 0 0,1-1 1 0 0,-1 0 0 0 0,0-1 0 0 0,0 0-1 0 0,24-18 1 0 0,3 0 44 0 0,958-545 376 0 0,-580 333-387 0 0,-35 37-357 0 0,-370 194 254 0 0,-13 5 56 0 0,1 0 1 0 0,0 0-1 0 0,0 0 1 0 0,0 0-1 0 0,0 0 1 0 0,1 0-1 0 0,-1 1 0 0 0,0-1 1 0 0,0 1-1 0 0,0 0 1 0 0,0-1-1 0 0,1 1 1 0 0,3 0-1 0 0,-12 7-281 0 0,-1041 767 332 0 0,258-206 460 0 0,764-550-454 0 0,18-14-33 0 0,0 0 0 0 0,0 1 0 0 0,1 0-1 0 0,-1 0 1 0 0,1 1 0 0 0,0-1 0 0 0,1 1 0 0 0,-1 1 0 0 0,1-1-1 0 0,0 1 1 0 0,-4 8 0 0 0,17-16-203 0 0,17-9 208 0 0,-1-1 0 0 0,0-1-1 0 0,0-1 1 0 0,-2-2 0 0 0,23-16 0 0 0,-3 1 22 0 0,813-525 263 0 0,39 70-405 0 0,-864 471 63 0 0,-17 6 7 0 0,1 2 0 0 0,1-1 0 0 0,-1 2-1 0 0,1 0 1 0 0,0 0 0 0 0,18-2 0 0 0,-31 8-60 0 0,-7 3-63 0 0,-514 381 108 0 0,447-336 28 0 0,-1112 800 759 0 0,1130-807-631 0 0,34-23-132 0 0,20-19 29 0 0,0 0 0 0 0,0 0 0 0 0,0 0 1 0 0,0 0-1 0 0,0 0 0 0 0,0 0 0 0 0,-1 0 0 0 0,1 0 0 0 0,0 0 0 0 0,0 1 1 0 0,0-1-1 0 0,0 0 0 0 0,0 0 0 0 0,0 0 0 0 0,0 0 0 0 0,0 0 0 0 0,0 0 1 0 0,0 0-1 0 0,0 0 0 0 0,0 0 0 0 0,0 1 0 0 0,-1-1 0 0 0,1 0 0 0 0,0 0 1 0 0,0 0-1 0 0,0 0 0 0 0,0 0 0 0 0,0 0 0 0 0,0 0 0 0 0,0 1 0 0 0,0-1 1 0 0,0 0-1 0 0,0 0 0 0 0,0 0 0 0 0,0 0 0 0 0,0 0 0 0 0,1 0 0 0 0,-1 0 0 0 0,0 0 1 0 0,0 1-1 0 0,0-1 0 0 0,0 0 0 0 0,0 0 0 0 0,0 0 0 0 0,0 0 0 0 0,0 0 1 0 0,0 0-1 0 0,0 0 0 0 0,0 0 0 0 0,0 0 0 0 0,0 0 0 0 0,1 1 0 0 0,-1-1 1 0 0,0 0-1 0 0,0 0 0 0 0,0 0 0 0 0,0 0 0 0 0,0 0 0 0 0,0 0 0 0 0,0 0 1 0 0,0 0-1 0 0,1 0 0 0 0,-1 0 0 0 0,0 0 0 0 0,0 0 0 0 0,0 0 0 0 0,17-5-106 0 0,-17 5 104 0 0,62-34 86 0 0,-1-3 0 0 0,57-44 0 0 0,5-5-49 0 0,405-242 64 0 0,-370 240-55 0 0,242-97 0 0 0,-370 173-80 0 0,54-13-1 0 0,-67 26-212 0 0,-18 9-65 0 0,-26 18-78 0 0,24-25 402 0 0,-383 312 221 0 0,285-238-191 0 0,-236 175 163 0 0,-207 162 479 0 0,530-402-665 0 0,-49 43 112 0 0,63-55-130 0 0,1 0 0 0 0,-1 0-1 0 0,0 0 1 0 0,0 0 0 0 0,0 0-1 0 0,0 0 1 0 0,1 0 0 0 0,-1 0 0 0 0,0 0-1 0 0,0 0 1 0 0,0 1 0 0 0,1-1-1 0 0,-1 0 1 0 0,0 0 0 0 0,0 0 0 0 0,0 0-1 0 0,0 0 1 0 0,0 0 0 0 0,1 0-1 0 0,-1 0 1 0 0,0 0 0 0 0,0 1 0 0 0,0-1-1 0 0,0 0 1 0 0,0 0 0 0 0,1 0 0 0 0,-1 0-1 0 0,0 0 1 0 0,0 0 0 0 0,0 1-1 0 0,0-1 1 0 0,0 0 0 0 0,0 0 0 0 0,0 0-1 0 0,0 1 1 0 0,0-1 0 0 0,0 0-1 0 0,0 0 1 0 0,0 0 0 0 0,0 0 0 0 0,0 1-1 0 0,0-1 1 0 0,0 0 0 0 0,0 0-1 0 0,0 0 1 0 0,0 0 0 0 0,0 1 0 0 0,0-1-1 0 0,0 0 1 0 0,0 0 0 0 0,0 0-1 0 0,0 0 1 0 0,0 1 0 0 0,0-1 0 0 0,0 0-1 0 0,-1 0 1 0 0,1 0 0 0 0,0 0-1 0 0,0 0 1 0 0,0 1 0 0 0,0-1 0 0 0,0 0-1 0 0,-1 0 1 0 0,1 0 0 0 0,0 0 0 0 0,0 0-1 0 0,0 0 1 0 0,0 0 0 0 0,17-3-134 0 0,13-8 176 0 0,-1-2 0 0 0,0-1 0 0 0,-1-1 0 0 0,32-24 1 0 0,-6 6 3 0 0,197-123 51 0 0,550-306 0 0 0,-786 455-100 0 0,5-4-77 0 0,2 0-1 0 0,-1 2 1 0 0,1 1-1 0 0,1 0 1 0 0,36-6 0 0 0,-59 13 72 0 0,0 1 1 0 0,1 0-1 0 0,-1 0 1 0 0,0 0-1 0 0,1 0 1 0 0,-1 0-1 0 0,0 0 1 0 0,1-1 0 0 0,-1 1-1 0 0,1 0 1 0 0,-1 0-1 0 0,0 0 1 0 0,1 0-1 0 0,-1 0 1 0 0,0 1-1 0 0,1-1 1 0 0,-1 0-1 0 0,0 0 1 0 0,1 0-1 0 0,-1 0 1 0 0,0 0 0 0 0,1 0-1 0 0,-1 0 1 0 0,0 1-1 0 0,1-1 1 0 0,-1 0-1 0 0,0 0 1 0 0,0 1-1 0 0,1-1 1 0 0,-1 0-1 0 0,0 0 1 0 0,0 1-1 0 0,1-1 1 0 0,-1 0 0 0 0,0 0-1 0 0,0 1 1 0 0,0-1-1 0 0,1 0 1 0 0,-1 1-1 0 0,0-1 1 0 0,0 0-1 0 0,0 1 1 0 0,0-1-1 0 0,0 1 1 0 0,-7 16-256 0 0,-11 5 246 0 0,-1 0 0 0 0,-1-1 0 0 0,-1 0 0 0 0,-38 27 0 0 0,5-2 63 0 0,-596 468 223 0 0,136-116 429 0 0,488-378-656 0 0,-26 22 57 0 0,49-39-85 0 0,0 0 0 0 0,0 1 0 0 0,0-1 0 0 0,0 0 0 0 0,0 1 0 0 0,1-1 0 0 0,0 1 0 0 0,-1 0 0 0 0,2 0 0 0 0,-4 7 1 0 0,5-11-16 0 0,0 1 1 0 0,0-1 0 0 0,0 0 0 0 0,0 0 0 0 0,0 0 0 0 0,1 0 0 0 0,-1 1-1 0 0,0-1 1 0 0,0 0 0 0 0,0 0 0 0 0,0 0 0 0 0,0 0 0 0 0,0 1 0 0 0,1-1 0 0 0,-1 0-1 0 0,0 0 1 0 0,0 0 0 0 0,0 0 0 0 0,0 0 0 0 0,1 0 0 0 0,-1 0 0 0 0,0 1-1 0 0,0-1 1 0 0,0 0 0 0 0,1 0 0 0 0,-1 0 0 0 0,0 0 0 0 0,0 0 0 0 0,0 0-1 0 0,1 0 1 0 0,-1 0 0 0 0,0 0 0 0 0,0 0 0 0 0,0 0 0 0 0,1 0 0 0 0,-1 0 0 0 0,0 0-1 0 0,0 0 1 0 0,0 0 0 0 0,1-1 0 0 0,-1 1 0 0 0,0 0 0 0 0,0 0 0 0 0,0 0-1 0 0,0 0 1 0 0,1 0 0 0 0,-1 0 0 0 0,0 0 0 0 0,0-1 0 0 0,0 1 0 0 0,0 0 0 0 0,0 0-1 0 0,1 0 1 0 0,-1-1 0 0 0,22-5 20 0 0,-1-1-1 0 0,0-1 0 0 0,0-1 1 0 0,0-1-1 0 0,-1-1 0 0 0,20-14 1 0 0,4-1 4 0 0,291-171 114 0 0,177-101-38 0 0,14 32-142 0 0,-513 260 30 0 0,8-4-77 0 0,2 1 0 0 0,-1 0-1 0 0,38-8 1 0 0,-89 43-488 0 0,-296 197 677 0 0,84-61-12 0 0,77-47 128 0 0,-277 203 791 0 0,471-326-1042 0 0,231-136 332 0 0,-124 63-238 0 0,239-124-48 0 0,619-239 1 0 0,-970 434-34 0 0,-12 4-21 0 0,-1 1 0 0 0,1 1 0 0 0,0 0 0 0 0,0 1 0 0 0,0 0 0 0 0,19-1 0 0 0,-33 9-265 0 0,-51 43 277 0 0,-2-2 0 0 0,-2-3-1 0 0,-76 45 1 0 0,51-35-2 0 0,-274 178-6 0 0,-143 98 1101 0 0,484-315-1015 0 0,27-15-171 0 0,30-17 53 0 0,332-173 241 0 0,145-69-137 0 0,15 42 15 0 0,-512 210-41 0 0,-8 2-65 0 0,-1 1 0 0 0,1 1 0 0 0,0 0 0 0 0,0 1 0 0 0,25-1 0 0 0,-40 4 51 0 0,0 0 0 0 0,0 0-1 0 0,1 0 1 0 0,-1 0-1 0 0,0 0 1 0 0,0 1 0 0 0,0-1-1 0 0,1 0 1 0 0,-1 0 0 0 0,0 0-1 0 0,0 1 1 0 0,0-1 0 0 0,0 0-1 0 0,1 0 1 0 0,-1 0-1 0 0,0 1 1 0 0,0-1 0 0 0,0 0-1 0 0,0 0 1 0 0,0 1 0 0 0,0-1-1 0 0,0 0 1 0 0,0 0 0 0 0,0 1-1 0 0,0-1 1 0 0,0 0-1 0 0,0 0 1 0 0,0 1 0 0 0,0-1-1 0 0,0 0 1 0 0,0 0 0 0 0,0 1-1 0 0,0-1 1 0 0,0 0 0 0 0,0 0-1 0 0,0 1 1 0 0,0-1 0 0 0,0 0-1 0 0,0 0 1 0 0,-1 1-1 0 0,1-1 1 0 0,0 0 0 0 0,0 0-1 0 0,-1 1 1 0 0,-6 12-135 0 0,-13 10 143 0 0,-2-2-1 0 0,0-1 1 0 0,-1 0 0 0 0,-38 23 0 0 0,13-8-12 0 0,-468 325 58 0 0,120-88 625 0 0,378-259-583 0 0,-32 27 146 0 0,49-40-234 0 0,1 0 0 0 0,0 0 0 0 0,0 0-1 0 0,0 1 1 0 0,0-1 0 0 0,0 0 0 0 0,0 0 0 0 0,0 0 0 0 0,0 0-1 0 0,0 0 1 0 0,0 1 0 0 0,0-1 0 0 0,-1 0 0 0 0,1 0 0 0 0,0 0-1 0 0,0 0 1 0 0,0 1 0 0 0,0-1 0 0 0,0 0 0 0 0,0 0-1 0 0,0 0 1 0 0,1 0 0 0 0,-1 0 0 0 0,0 1 0 0 0,0-1 0 0 0,0 0-1 0 0,0 0 1 0 0,0 0 0 0 0,0 0 0 0 0,0 0 0 0 0,0 1-1 0 0,0-1 1 0 0,0 0 0 0 0,0 0 0 0 0,0 0 0 0 0,1 0 0 0 0,-1 0-1 0 0,0 0 1 0 0,0 0 0 0 0,0 1 0 0 0,0-1 0 0 0,0 0 0 0 0,1 0-1 0 0,-1 0 1 0 0,0 0 0 0 0,0 0 0 0 0,0 0 0 0 0,0 0-1 0 0,0 0 1 0 0,1 0 0 0 0,-1 0 0 0 0,0 0 0 0 0,0 0 0 0 0,0 0-1 0 0,0 0 1 0 0,1 0 0 0 0,-1 0 0 0 0,0 0 0 0 0,0 0 0 0 0,0 0-1 0 0,0 0 1 0 0,0 0 0 0 0,1 0 0 0 0,-1 0 0 0 0,0 0-1 0 0,0 0 1 0 0,0-1 0 0 0,0 1 0 0 0,1 0 0 0 0,16-2-74 0 0,11-8 113 0 0,0-1 0 0 0,0-2 1 0 0,43-26-1 0 0,-19 10-26 0 0,68-36-25 0 0,913-456 10 0 0,-1016 514-24 0 0,-4 1-58 0 0,1 0 1 0 0,0 0-1 0 0,1 2 0 0 0,27-7 0 0 0,-51 22-318 0 0,-193 148 566 0 0,-233 138 0 0 0,400-274-144 0 0,21-14 2 0 0,11-8-2 0 0,0 1-1 0 0,-1 1 1 0 0,1-1 0 0 0,0 0-1 0 0,0 1 1 0 0,0 0 0 0 0,-5 5-1 0 0,35-8-42 0 0,22-16 76 0 0,0-1 1 0 0,-1-3-1 0 0,-1-2 0 0 0,50-31 0 0 0,-19 11-14 0 0,-25 14-121 0 0,44-24-78 0 0,201-75 0 0 0,-297 126 117 0 0,0 1 0 0 0,-1 0 0 0 0,1-1 0 0 0,0 1 1 0 0,0-1-1 0 0,-1 1 0 0 0,1 0 0 0 0,0 0 0 0 0,0 0 1 0 0,0-1-1 0 0,-1 1 0 0 0,1 0 0 0 0,0 0 0 0 0,0 0 1 0 0,0 0-1 0 0,0 0 0 0 0,-1 0 0 0 0,1 0 1 0 0,0 1-1 0 0,0-1 0 0 0,0 0 0 0 0,1 1 0 0 0,-14 12-220 0 0,-39 24 382 0 0,48-35-160 0 0,-1 1 50 0 0,-456 318 585 0 0,450-314-536 0 0,7-5-25 0 0,-1 1 0 0 0,1-1 0 0 0,-1 0 0 0 0,1 1 0 0 0,0-1 0 0 0,0 1 0 0 0,0 0 0 0 0,0 0-1 0 0,1 1 1 0 0,-1-1 0 0 0,1 0 0 0 0,0 1 0 0 0,0-1 0 0 0,-2 7 0 0 0,29-10-83 0 0,0-5 55 0 0,-2-1 0 0 0,1-1 0 0 0,-1-1 0 0 0,0-1 0 0 0,0-1 0 0 0,27-18-1 0 0,-3 4-40 0 0,28-15-6 0 0,61-27-93 0 0,-136 66 127 0 0,1 0 0 0 0,-1 0 0 0 0,1-1 0 0 0,-1 1-1 0 0,1 0 1 0 0,-1 0 0 0 0,1 0 0 0 0,-1 0 0 0 0,1-1 0 0 0,-1 1 0 0 0,1 0 0 0 0,-1 0 0 0 0,1 0 0 0 0,-1 0 0 0 0,1 0 0 0 0,0 1 0 0 0,-1-1 0 0 0,1 0 0 0 0,-1 0-1 0 0,1 0 1 0 0,-1 0 0 0 0,1 1 0 0 0,-1-1 0 0 0,1 0 0 0 0,-1 0 0 0 0,1 1 0 0 0,-1-1 0 0 0,0 0 0 0 0,1 1 0 0 0,-1-1 0 0 0,1 1 0 0 0,-1-1 0 0 0,0 0 0 0 0,1 1 0 0 0,-1-1-1 0 0,0 1 1 0 0,1-1 0 0 0,-1 1 0 0 0,0-1 0 0 0,0 1 0 0 0,0-1 0 0 0,1 2 0 0 0,-1-1 11 0 0,1 0-1 0 0,-1 0 1 0 0,1 0 0 0 0,-1-1-1 0 0,1 1 1 0 0,-1 0-1 0 0,1 0 1 0 0,0 0 0 0 0,0 0-1 0 0,-1 0 1 0 0,1-1 0 0 0,0 1-1 0 0,0 0 1 0 0,0-1-1 0 0,0 1 1 0 0,0-1 0 0 0,0 1-1 0 0,0-1 1 0 0,0 1 0 0 0,0-1-1 0 0,0 0 1 0 0,0 1-1 0 0,0-1 1 0 0,0 0 0 0 0,0 0-1 0 0,0 0 1 0 0,2 0 0 0 0,3-1-8 0 0,0 1 0 0 0,0-2 0 0 0,0 1 0 0 0,0-1 0 0 0,0 0 0 0 0,-1 0 0 0 0,1 0 0 0 0,-1-1 0 0 0,1 0 0 0 0,-1 0 0 0 0,0 0 0 0 0,9-8 1 0 0,60-61-116 0 0,-37 36 7 0 0,-20 19 114 0 0,-12 10-2 0 0,1 1 0 0 0,0 0 0 0 0,1 0 0 0 0,0 1 0 0 0,0 0 0 0 0,0 0 0 0 0,11-5 0 0 0,-17 9-65 0 0,-1 19-285 0 0,-2 8 377 0 0,0 0 1 0 0,-3 0-1 0 0,-13 47 1 0 0,10-43 88 0 0,1 1-1 0 0,-5 40 1 0 0,12-66-96 0 0,-2 23 59 0 0,1-1 1 0 0,2 29-1 0 0,-1-55-76 0 0,1-1 0 0 0,-1 1 0 0 0,0-1 1 0 0,0 1-1 0 0,0-1 0 0 0,0 1 0 0 0,1-1 0 0 0,-1 1 0 0 0,0-1 0 0 0,1 1 0 0 0,-1-1 0 0 0,0 0 0 0 0,1 1 0 0 0,-1-1 0 0 0,0 0 0 0 0,1 1 0 0 0,-1-1 0 0 0,1 0 0 0 0,-1 1 0 0 0,1-1 1 0 0,-1 0-1 0 0,0 0 0 0 0,1 1 0 0 0,-1-1 0 0 0,1 0 0 0 0,-1 0 0 0 0,1 0 0 0 0,-1 0 0 0 0,1 0 0 0 0,-1 0 0 0 0,1 0 0 0 0,-1 0 0 0 0,1 0 0 0 0,0 0 0 0 0,-1 0 0 0 0,1 0 0 0 0,-1 0 1 0 0,1 0-1 0 0,-1 0 0 0 0,1-1 0 0 0,-1 1 0 0 0,0 0 0 0 0,1 0 0 0 0,-1-1 0 0 0,1 1 0 0 0,-1 0 0 0 0,1-1 0 0 0,-1 1 0 0 0,0 0 0 0 0,1-1 0 0 0,-1 1 0 0 0,0 0 0 0 0,1-1 0 0 0,23-20 84 0 0,-14 1-127 0 0,-1 0 0 0 0,0-1 0 0 0,-2 0 0 0 0,0 0 0 0 0,7-44 0 0 0,-9 38-102 0 0,1 0-1 0 0,2 1 0 0 0,13-31 1 0 0,-21 58 142 0 0,0-1 0 0 0,0 1 1 0 0,0-1-1 0 0,0 0 0 0 0,0 1 0 0 0,0-1 0 0 0,0 1 0 0 0,0-1 1 0 0,0 0-1 0 0,1 1 0 0 0,-1-1 0 0 0,0 0 0 0 0,0 1 1 0 0,0-1-1 0 0,1 0 0 0 0,-1 1 0 0 0,0-1 0 0 0,1 0 1 0 0,-1 1-1 0 0,0-1 0 0 0,1 0 0 0 0,-1 0 0 0 0,0 1 0 0 0,1-1 1 0 0,-1 0-1 0 0,0 0 0 0 0,1 0 0 0 0,-1 0 0 0 0,1 1 1 0 0,-1-1-1 0 0,0 0 0 0 0,1 0 0 0 0,-1 0 0 0 0,1 0 1 0 0,-1 0-1 0 0,0 0 0 0 0,1 0 0 0 0,-1 0 0 0 0,1 0 0 0 0,-1 0 1 0 0,0 0-1 0 0,1-1 0 0 0,-1 1 0 0 0,1 0 0 0 0,-1 0 1 0 0,0 0-1 0 0,1 0 0 0 0,-1-1 0 0 0,0 1 0 0 0,1 0 1 0 0,-1 0-1 0 0,0-1 0 0 0,1 1 0 0 0,-1 0 0 0 0,0 0 0 0 0,1-1 1 0 0,-1 1-1 0 0,0 0 0 0 0,0-1 0 0 0,0 1 0 0 0,1-1 1 0 0,-1 1-1 0 0,0 0 0 0 0,0-1 0 0 0,0 1 0 0 0,0-1 1 0 0,1 0-1 0 0,10 39 142 0 0,-10-34-77 0 0,49 191 1028 0 0,-50-194-1080 0 0,0-1 0 0 0,0 0 0 0 0,0 1 0 0 0,-1-1 0 0 0,1 0 0 0 0,0 1 0 0 0,0-1 0 0 0,-1 0 0 0 0,1 1 0 0 0,0-1 0 0 0,-1 0 0 0 0,1 0 0 0 0,0 0 0 0 0,-1 1 0 0 0,1-1 0 0 0,0 0 0 0 0,-1 0 0 0 0,1 0 0 0 0,0 0 0 0 0,-1 0 0 0 0,1 1 0 0 0,0-1 0 0 0,-1 0 0 0 0,1 0 0 0 0,-1 0 0 0 0,1 0 0 0 0,0 0 0 0 0,-1 0 0 0 0,1 0 0 0 0,0 0 0 0 0,-1-1 0 0 0,1 1 0 0 0,-1 0 0 0 0,1 0 0 0 0,0 0 0 0 0,-1 0 0 0 0,1 0 0 0 0,0-1-1 0 0,-1 1 1 0 0,1 0 0 0 0,0 0 0 0 0,-1 0 0 0 0,1-1 0 0 0,0 1 0 0 0,-1-1 0 0 0,-21-9 10 0 0,-35-18-17 0 0,-73-27 0 0 0,102 45-9 0 0,-1 2 0 0 0,0 1 0 0 0,0 1 1 0 0,-58-3-1 0 0,32 8-2 0 0,0 2 0 0 0,0 3 1 0 0,1 2-1 0 0,-1 2 0 0 0,-82 24 1 0 0,-756 308-563 0 0,534-177 554 0 0,6 16 0 0 0,-390 266 0 0 0,219-81 127 0 0,506-355-122 0 0,26-25-225 0 0,252-286-164 0 0,-164 192 334 0 0,152-152-181 0 0,-257 280-325 0 0,-162 163 671 0 0,86-95-45 0 0,-777 746 848 0 0,577-566-496 0 0,240-224-340 0 0,-142 124 2 0 0,179-160-71 0 0,6-5 3 0 0,1 1-1 0 0,-1 0 1 0 0,0-1-1 0 0,1 0 1 0 0,-1 1-1 0 0,0-1 1 0 0,0 0-1 0 0,0 0 1 0 0,0 0-1 0 0,0 0 1 0 0,0 0-1 0 0,-1-1 1 0 0,1 1-1 0 0,0 0 1 0 0,0-1-1 0 0,0 0 1 0 0,-1 1-1 0 0,-2-1 1 0 0,5-10-28 0 0,8-15-50 0 0,1 1-1 0 0,2 1 0 0 0,23-40 1 0 0,-2 3 83 0 0,109-225-19 0 0,225-401-182 0 0,-34 227 211 0 0,-263 379 24 0 0,3 2 1 0 0,3 5 0 0 0,114-87 0 0 0,-149 132-36 0 0,-27 23-84 0 0,-11 7-114 0 0,-7 8-199 0 0,-58 60 433 0 0,-96 86 0 0 0,100-102-38 0 0,-802 816 586 0 0,307-301-244 0 0,488-501-300 0 0,4-4-29 0 0,-138 111 0 0 0,208-212-136 0 0,21-16 109 0 0,63-86 0 0 0,-31 50 36 0 0,112-174-77 0 0,368-538 236 0 0,56 49-690 0 0,-561 711 357 0 0,-34 37 54 0 0,-8 6 36 0 0,-15 15-27 0 0,-317 318 133 0 0,13 31 110 0 0,254-285-110 0 0,-941 1105 692 0 0,575-696-371 0 0,434-487-528 0 0,4-6 60 0 0,12-15 30 0 0,26-35 114 0 0,480-740 317 0 0,-301 442-391 0 0,327-461 190 0 0,-368 575-441 0 0,268-277-1 0 0,-430 499 259 0 0,-15 15 22 0 0,0 0 0 0 0,0 0 0 0 0,0 0 0 0 0,0 0-1 0 0,0 0 1 0 0,0 0 0 0 0,0 0 0 0 0,0 1 0 0 0,0-1 0 0 0,0 0 0 0 0,0 0 0 0 0,0 0 0 0 0,0 0 0 0 0,0 0-1 0 0,0 0 1 0 0,1 0 0 0 0,-1 0 0 0 0,0 0 0 0 0,0 0 0 0 0,0 0 0 0 0,0 0 0 0 0,0 0 0 0 0,0 0 0 0 0,0 0-1 0 0,0 0 1 0 0,0 0 0 0 0,-21 27-13 0 0,11-13 60 0 0,-607 707 512 0 0,-43-39-493 0 0,390-409 187 0 0,164-168-151 0 0,105-105-99 0 0,-11 9 28 0 0,10-10-22 0 0,8-9-13 0 0,270-407 40 0 0,239-321 82 0 0,-392 585-155 0 0,7 4 0 0 0,229-201-1 0 0,-303 306-227 0 0,-36 34-36 0 0,-16 13 3 0 0,-10 11-202 0 0,-23 30 402 0 0,-2-2 0 0 0,-43 44 0 0 0,-90 82 339 0 0,121-125-226 0 0,-779 743 803 0 0,268-262-271 0 0,467-439-434 0 0,-197 182 318 0 0,237-230-366 0 0,47-36-62 0 0,-1-1 0 0 0,1 1 0 0 0,-1-1 0 0 0,1 1 0 0 0,-1-1 0 0 0,0 0 0 0 0,1 1 0 0 0,-1-1 0 0 0,1 0-1 0 0,-1 1 1 0 0,0-1 0 0 0,1 0 0 0 0,-1 0 0 0 0,0 0 0 0 0,1 0 0 0 0,-1 0 0 0 0,0 0 0 0 0,0 0 0 0 0,1 0 0 0 0,-1 0 0 0 0,0 0 0 0 0,1 0 0 0 0,-1 0 0 0 0,0 0 0 0 0,0 0 0 0 0,1-2 6 0 0,-1 1-1 0 0,1 0 1 0 0,0 0 0 0 0,0 0 0 0 0,0 0 0 0 0,0 0 0 0 0,0 0 0 0 0,0 0-1 0 0,0 0 1 0 0,0 0 0 0 0,0 0 0 0 0,0 0 0 0 0,1 0 0 0 0,-1 0 0 0 0,0 0 0 0 0,1 0-1 0 0,-1 0 1 0 0,1-1 0 0 0,18-39 86 0 0,1 0 1 0 0,48-70-1 0 0,-18 32-134 0 0,590-854 34 0 0,-447 693 40 0 0,371-354-1 0 0,-522 554-238 0 0,1 2-1 0 0,85-56 1 0 0,-81 73-193 0 0,-40 23 195 0 0,-7 10-66 0 0,-7 9 166 0 0,0 0-1 0 0,-2-1 0 0 0,0 0 1 0 0,-1-1-1 0 0,-1 0 0 0 0,-22 29 1 0 0,-361 454 592 0 0,-44-32-100 0 0,345-374-464 0 0,-84 89 263 0 0,-471 514 931 0 0,659-738-1239 0 0,120-184 138 0 0,-60 111-9 0 0,157-249-87 0 0,16 10 1 0 0,15 12-1 0 0,601-606 1 0 0,-802 889-355 0 0,-42 37 153 0 0,-36 30-2 0 0,-420 356 81 0 0,228-183 215 0 0,-1186 1040 1466 0 0,1379-1206-1457 0 0,8-6-21 0 0,-1-1 0 0 0,-1-1-1 0 0,0 0 1 0 0,-19 12 0 0 0,32-22-2 0 0,-1 0 0 0 0,1 0 0 0 0,0 1 1 0 0,0-1-1 0 0,-1 0 0 0 0,1 0 0 0 0,0 0 1 0 0,-1 1-1 0 0,1-1 0 0 0,0 0 0 0 0,-1 0 1 0 0,1 0-1 0 0,0 0 0 0 0,-1 0 0 0 0,1 0 1 0 0,0 0-1 0 0,-1 0 0 0 0,1 0 1 0 0,0 0-1 0 0,-1 0 0 0 0,1 0 0 0 0,0 0 1 0 0,-1 0-1 0 0,1 0 0 0 0,0 0 0 0 0,-1 0 1 0 0,1 0-1 0 0,0-1 0 0 0,-1 1 0 0 0,1 0 1 0 0,0 0-1 0 0,0 0 0 0 0,-1 0 1 0 0,1-1-1 0 0,0 1 0 0 0,-1 0 0 0 0,1 0 1 0 0,0-1-1 0 0,0 1 0 0 0,0 0 0 0 0,-1 0 1 0 0,1-1-1 0 0,0 1 0 0 0,0 0 0 0 0,0-1 1 0 0,0 1-1 0 0,0 0 0 0 0,-1-1 1 0 0,1 1-1 0 0,0 0 0 0 0,0-1 0 0 0,0 1 1 0 0,0 0-1 0 0,0-1 0 0 0,0 1 0 0 0,0 0 1 0 0,0-1-1 0 0,0 1 0 0 0,0 0 0 0 0,1-1 1 0 0,-1 0-1 0 0,6-25 67 0 0,21-27 16 0 0,2 1 0 0 0,62-84-1 0 0,-48 73-64 0 0,255-344-34 0 0,458-483 0 0 0,-4 158-702 0 0,-752 731 716 0 0,30-24-119 0 0,0 0 0 0 0,1 3 0 0 0,44-25 0 0 0,-51 41-216 0 0,-22 11-20 0 0,-10 10-147 0 0,-34 37 485 0 0,-2-2-1 0 0,-53 46 1 0 0,36-36 92 0 0,-1024 958 876 0 0,641-630-171 0 0,425-372-758 0 0,6-4 7 0 0,-2 0 0 0 0,0 0 0 0 0,0-1 0 0 0,-1-1 0 0 0,-22 10 0 0 0,38-20-27 0 0,-1 1 1 0 0,1-1-1 0 0,-1 0 0 0 0,1 1 0 0 0,-1-1 1 0 0,0 0-1 0 0,1 1 0 0 0,-1-1 0 0 0,1 0 1 0 0,-1 0-1 0 0,0 1 0 0 0,1-1 0 0 0,-1 0 1 0 0,0 0-1 0 0,1 0 0 0 0,-1 0 0 0 0,0 0 1 0 0,1 0-1 0 0,-1 0 0 0 0,0 0 0 0 0,1 0 0 0 0,-1-1 1 0 0,0 1-1 0 0,1 0 0 0 0,-1 0 0 0 0,0 0 1 0 0,1-1-1 0 0,-1 1 0 0 0,1 0 0 0 0,-1-1 1 0 0,1 1-1 0 0,-1-1 0 0 0,0 1 0 0 0,1 0 1 0 0,0-1-1 0 0,-1 1 0 0 0,0-1 0 0 0,3-30 75 0 0,3 8-92 0 0,1 0 1 0 0,2 0 0 0 0,0 1-1 0 0,17-31 1 0 0,56-88 24 0 0,-56 102 11 0 0,156-237-84 0 0,11 9 0 0 0,293-313-1 0 0,507-427 47 0 0,-913 932-168 0 0,-12 12-76 0 0,78-93 0 0 0,-122 121 113 0 0,-23 35 148 0 0,0 0 0 0 0,-1 0 0 0 0,1 0 0 0 0,0 0 0 0 0,0 1 0 0 0,0-1 0 0 0,-1 0 0 0 0,1 0 0 0 0,0 0 0 0 0,0 0 0 0 0,-1 0-1 0 0,1 0 1 0 0,0 0 0 0 0,0 0 0 0 0,0 0 0 0 0,-1 0 0 0 0,1 0 0 0 0,0 0 0 0 0,0 0 0 0 0,0-1 0 0 0,-1 1 0 0 0,1 0 0 0 0,0 0 0 0 0,0 0 0 0 0,0 0 0 0 0,-1 0 0 0 0,1 0 0 0 0,0 0 0 0 0,0-1 0 0 0,0 1 0 0 0,-1 0 0 0 0,1 0 0 0 0,0 0-1 0 0,0 0 1 0 0,0-1 0 0 0,0 1 0 0 0,0 0 0 0 0,0 0 0 0 0,0 0 0 0 0,-1-1 0 0 0,1 1 0 0 0,0 0 0 0 0,0 0 0 0 0,0 0 0 0 0,0-1 0 0 0,0 1 0 0 0,0 0 0 0 0,0 0 0 0 0,0-1 0 0 0,0 1 0 0 0,0 0 0 0 0,0 0 0 0 0,0 0 0 0 0,0-1 0 0 0,0 1 0 0 0,0 0-1 0 0,1 0 1 0 0,-1-1 0 0 0,0 1 0 0 0,0 0 0 0 0,0 0 0 0 0,0 0 0 0 0,0 0 0 0 0,0-1 0 0 0,1 1 0 0 0,-1 0 0 0 0,0 0 0 0 0,0-1 0 0 0,-12 4-15 0 0,0-1 0 0 0,-1 1 0 0 0,1 1 0 0 0,1 0-1 0 0,-1 1 1 0 0,1 0 0 0 0,-1 1 0 0 0,2 0 0 0 0,-18 13 0 0 0,25-17 14 0 0,-701 506 182 0 0,521-368-178 0 0,-556 448 108 0 0,-143 107 255 0 0,878-692-362 0 0,-35 27 70 0 0,0-2 0 0 0,-2-2 0 0 0,-47 23 1 0 0,86-48-66 0 0,-1 0 1 0 0,1 0-1 0 0,0 0 0 0 0,0 0 1 0 0,-1-1-1 0 0,1 1 1 0 0,0-1-1 0 0,-1 1 0 0 0,1-1 1 0 0,0 0-1 0 0,-1 0 1 0 0,-3 0-1 0 0,6-1-5 0 0,-1 1-1 0 0,0 0 0 0 0,1 0 1 0 0,-1-1-1 0 0,1 1 1 0 0,-1 0-1 0 0,1-1 1 0 0,-1 1-1 0 0,1-1 0 0 0,-1 1 1 0 0,1-1-1 0 0,-1 1 1 0 0,1-1-1 0 0,0 1 1 0 0,-1-1-1 0 0,1 1 1 0 0,0-1-1 0 0,-1 1 0 0 0,1-1 1 0 0,0 1-1 0 0,0-1 1 0 0,-1 0-1 0 0,1 1 1 0 0,0-1-1 0 0,0 0 1 0 0,0 1-1 0 0,0-1 0 0 0,0-1 1 0 0,1-4 8 0 0,-1 0 0 0 0,2 1 0 0 0,-1-1 1 0 0,1 0-1 0 0,0 0 0 0 0,0 0 0 0 0,5-9 0 0 0,16-24 38 0 0,1 1-1 0 0,48-56 1 0 0,-38 50-37 0 0,989-1173 70 0 0,-759 935-642 0 0,383-317 0 0 0,-633 588 509 0 0,13-11-237 0 0,45-29 0 0 0,-68 49 135 0 0,-9 10-33 0 0,-43 53 26 0 0,-65 62 1 0 0,44-50 249 0 0,-640 673 242 0 0,294-312-190 0 0,-435 492 376 0 0,845-920-515 0 0,-16 18 6 0 0,1 1 1 0 0,-23 36 0 0 0,84-84-381 0 0,11-22 447 0 0,80-89 0 0 0,42-75 64 0 0,-81 95-56 0 0,-40 50-61 0 0,545-642 114 0 0,34 33-227 0 0,-108 190 12 0 0,-502 465 40 0 0,6-7-173 0 0,48-52-1 0 0,-76 77 205 0 0,0 0 1 0 0,0 0 0 0 0,-1 0 0 0 0,1 0-1 0 0,0 0 1 0 0,0 0 0 0 0,0 0-1 0 0,0 0 1 0 0,0 0 0 0 0,0 0-1 0 0,-1-1 1 0 0,1 1 0 0 0,0 0-1 0 0,0 0 1 0 0,0 0 0 0 0,0 0 0 0 0,0 0-1 0 0,0 0 1 0 0,0-1 0 0 0,0 1-1 0 0,0 0 1 0 0,-1 0 0 0 0,1 0-1 0 0,0 0 1 0 0,0-1 0 0 0,0 1 0 0 0,0 0-1 0 0,0 0 1 0 0,0 0 0 0 0,0 0-1 0 0,0-1 1 0 0,0 1 0 0 0,-27 12-40 0 0,0 1 0 0 0,1 1 0 0 0,1 2 1 0 0,0 0-1 0 0,1 1 0 0 0,-27 27 0 0 0,-10 4 25 0 0,-1315 1099 829 0 0,1296-1078-762 0 0,-1 1 46 0 0,-667 615 13 0 0,683-616-190 0 0,958-1102 229 0 0,-146 156-584 0 0,-651 778 251 0 0,-48 51-106 0 0,56-70 0 0 0,-95 101 200 0 0,-30 27-13 0 0,-456 385 256 0 0,364-295-104 0 0,-107 93 176 0 0,-682 586 787 0 0,862-749-1000 0 0,29-22-10 0 0,0 1 0 0 0,1-1 0 0 0,0 1 0 0 0,-11 14 0 0 0,45-51-21 0 0,1 1 0 0 0,38-31-1 0 0,2-2 98 0 0,545-575 216 0 0,-93 92-394 0 0,28 39-380 0 0,-497 464 247 0 0,-41 32 29 0 0,-11 7 98 0 0,-20 13-38 0 0,-129 95 37 0 0,-178 162 0 0 0,-345 341 657 0 0,111-97-50 0 0,442-404-290 0 0,-271 221 148 0 0,372-318-350 0 0,34-31-51 0 0,153-170 193 0 0,192-227 0 0 0,-35 10-242 0 0,373-424-241 0 0,-670 803 205 0 0,1 1 0 0 0,39-28-1 0 0,-65 54 125 0 0,0 0 0 0 0,0 0-1 0 0,0 0 1 0 0,0 0 0 0 0,0 1-1 0 0,0-1 1 0 0,0 0 0 0 0,1 0 0 0 0,-1 0-1 0 0,0 0 1 0 0,0 0 0 0 0,0 0-1 0 0,0 1 1 0 0,0-1 0 0 0,0 0-1 0 0,0 0 1 0 0,1 0 0 0 0,-1 0 0 0 0,0 0-1 0 0,0 0 1 0 0,0 0 0 0 0,0 0-1 0 0,0 0 1 0 0,1 1 0 0 0,-1-1 0 0 0,0 0-1 0 0,0 0 1 0 0,0 0 0 0 0,0 0-1 0 0,1 0 1 0 0,-1 0 0 0 0,0 0-1 0 0,0 0 1 0 0,1 0 0 0 0,-10 16-75 0 0,1 0 0 0 0,-2-1 0 0 0,0 0 0 0 0,-1 0 0 0 0,-1-1 1 0 0,-13 13-1 0 0,8-8 84 0 0,-622 641 223 0 0,-35-31 435 0 0,167-160-299 0 0,741-731-476 0 0,-190 208 106 0 0,990-1328-149 0 0,-870 1123-163 0 0,-160 252 303 0 0,24-50-141 0 0,-27 54 154 0 0,0 0 0 0 0,0 0-1 0 0,0 0 1 0 0,0 0 0 0 0,-1-1 0 0 0,1 1 0 0 0,-1 0 0 0 0,0 0 0 0 0,0 0 0 0 0,0 0 0 0 0,0 0 0 0 0,0-1 0 0 0,-1 1-1 0 0,-1-4 1 0 0,2 6 5 0 0,-1 0 0 0 0,1 0 0 0 0,-1 1 1 0 0,1-1-1 0 0,-1 0 0 0 0,0 1 0 0 0,1-1 0 0 0,-1 0 0 0 0,0 1 0 0 0,1-1 0 0 0,-1 1 0 0 0,0-1 0 0 0,0 1 0 0 0,0-1 0 0 0,0 1 0 0 0,1 0 0 0 0,-1-1 0 0 0,0 1 0 0 0,0 0 0 0 0,0 0 0 0 0,0 0 0 0 0,0 0 0 0 0,0 0 0 0 0,0 0 0 0 0,0 0 0 0 0,1 0 1 0 0,-1 0-1 0 0,0 0 0 0 0,-2 1 0 0 0,-10 0-21 0 0,0 1 1 0 0,0 1-1 0 0,0 0 1 0 0,0 0 0 0 0,1 2-1 0 0,0-1 1 0 0,-1 2 0 0 0,-19 11-1 0 0,-96 71 24 0 0,93-62-24 0 0,-192 149 32 0 0,-215 219 1 0 0,-161 242 587 0 0,556-584-450 0 0,-72 109-1 0 0,153-181-495 0 0,246-271 299 0 0,-197 197 62 0 0,131-148 71 0 0,300-441 0 0 0,-480 628-88 0 0,-29 38-61 0 0,-25 36-69 0 0,-720 845-49 0 0,732-854 188 0 0,-322 410 481 0 0,267-330-361 0 0,3 4-1 0 0,-84 178 0 0 0,127-231-114 0 0,1 0 0 0 0,-13 58 0 0 0,24-77-27 0 0,1 1 1 0 0,1-1 0 0 0,1 1 0 0 0,1-1 0 0 0,2 1 0 0 0,2 27 0 0 0,-2-42 8 0 0,1 0 0 0 0,-1 0 1 0 0,1 0-1 0 0,1 0 0 0 0,0-1 0 0 0,0 1 0 0 0,0-1 0 0 0,1 0 1 0 0,0 0-1 0 0,0 0 0 0 0,1 0 0 0 0,0-1 0 0 0,0 1 0 0 0,10 7 1 0 0,-6-6-13 0 0,1-1 0 0 0,-1 0 1 0 0,2-1-1 0 0,-1-1 0 0 0,0 1 0 0 0,1-2 1 0 0,0 1-1 0 0,0-1 0 0 0,13 2 1 0 0,15 1-67 0 0,0-2 1 0 0,0-1 0 0 0,0-3-1 0 0,77-6 1 0 0,17-10-17 0 0,165-43 1 0 0,-168 30 136 0 0,184-18 1 0 0,-242 41-13 0 0,0 4 1 0 0,96 10-1 0 0,-136-5-12 0 0,-1 1 0 0 0,0 2 0 0 0,0 1 0 0 0,-1 1 0 0 0,0 2 0 0 0,-1 1 0 0 0,48 28 0 0 0,-53-25-18 0 0,0 2-1 0 0,-2 0 1 0 0,0 1 0 0 0,-1 1 0 0 0,-1 1 0 0 0,0 1 0 0 0,-2 1 0 0 0,-1 1 0 0 0,0 0 0 0 0,-2 1 0 0 0,-1 0 0 0 0,14 33-1 0 0,-11-14 10 0 0,-2 0 0 0 0,-2 2-1 0 0,-2 0 1 0 0,-2 0-1 0 0,-1 1 1 0 0,1 81-1 0 0,-8-53 60 0 0,-4 1 1 0 0,-4-1-1 0 0,-2 0 0 0 0,-33 124 0 0 0,-4-44 50 0 0,-73 164 0 0 0,45-147-79 0 0,-49 128 36 0 0,119-289-75 0 0,1 0 0 0 0,0 1 0 0 0,1-1 0 0 0,0 1 0 0 0,0-1 0 0 0,1 18 0 0 0,1-27 4 0 0,0-1 0 0 0,0 1 0 0 0,0-1 0 0 0,0 1 0 0 0,0 0-1 0 0,0-1 1 0 0,0 1 0 0 0,1-1 0 0 0,-1 1 0 0 0,0-1 0 0 0,0 1 0 0 0,1-1-1 0 0,-1 1 1 0 0,0-1 0 0 0,1 1 0 0 0,-1-1 0 0 0,0 1 0 0 0,1-1 0 0 0,-1 1-1 0 0,1-1 1 0 0,-1 0 0 0 0,1 1 0 0 0,-1-1 0 0 0,1 0 0 0 0,-1 1 0 0 0,1-1 0 0 0,-1 0-1 0 0,1 0 1 0 0,-1 0 0 0 0,2 1 0 0 0,22-3-49 0 0,22-15 55 0 0,-13-5 11 0 0,-1-1 0 0 0,-1-1 0 0 0,45-47 0 0 0,17-12 24 0 0,-56 53-47 0 0,1 1 0 0 0,44-23 0 0 0,-65 43 4 0 0,1 0 0 0 0,0 1 0 0 0,0 1 0 0 0,1 0 0 0 0,0 2 0 0 0,0 0 0 0 0,34-4 0 0 0,-48 8 2 0 0,1 0 0 0 0,0 1 0 0 0,0 0 0 0 0,0 0 0 0 0,0 0 0 0 0,-1 1 0 0 0,1-1 0 0 0,0 2 0 0 0,0-1 0 0 0,-1 0 0 0 0,1 1 0 0 0,-1 0 0 0 0,1 0 0 0 0,-1 1 0 0 0,0 0-1 0 0,0 0 1 0 0,0 0 0 0 0,0 0 0 0 0,0 1 0 0 0,-1 0 0 0 0,0 0 0 0 0,1 0 0 0 0,-2 0 0 0 0,1 1 0 0 0,0-1 0 0 0,-1 1 0 0 0,0 0 0 0 0,0 0 0 0 0,0 0 0 0 0,-1 1 0 0 0,0-1 0 0 0,2 6 0 0 0,2 10 11 0 0,-1-1-1 0 0,-2 1 1 0 0,0 0 0 0 0,-1-1 0 0 0,-1 1 0 0 0,0 0 0 0 0,-2 0 0 0 0,-1 0-1 0 0,0 0 1 0 0,-2 0 0 0 0,0 0 0 0 0,-1-1 0 0 0,-15 35 0 0 0,-8 13 21 0 0,-4-1 1 0 0,-63 98-1 0 0,-275 355 236 0 0,-42-31-185 0 0,129-158-136 0 0,269-313-20 0 0,32-38-220 0 0,-12 14 260 0 0,14-16 31 0 0,462-481 80 0 0,-374 402-74 0 0,5 5 1 0 0,211-139-1 0 0,-316 230-5 0 0,118-67-65 0 0,-112 66 57 0 0,-1 1 1 0 0,1-1-1 0 0,0 2 0 0 0,0 0 1 0 0,1 1-1 0 0,-1 0 1 0 0,23 0-1 0 0,-35 3 5 0 0,0 0 0 0 0,0 0 0 0 0,-1 0 0 0 0,1 0 0 0 0,0 0 1 0 0,0 1-1 0 0,0-1 0 0 0,0 1 0 0 0,-1-1 0 0 0,1 1 0 0 0,0 0 0 0 0,0 0 0 0 0,-1-1 0 0 0,1 1 0 0 0,-1 0 0 0 0,1 1 0 0 0,-1-1 0 0 0,1 0 0 0 0,-1 0 1 0 0,0 1-1 0 0,1-1 0 0 0,-1 1 0 0 0,0-1 0 0 0,0 1 0 0 0,0-1 0 0 0,0 1 0 0 0,0 0 0 0 0,0-1 0 0 0,-1 1 0 0 0,1 0 0 0 0,-1 0 0 0 0,1 0 1 0 0,-1-1-1 0 0,0 1 0 0 0,1 0 0 0 0,-1 2 0 0 0,0 5 3 0 0,0-1 1 0 0,0 1 0 0 0,-1-1-1 0 0,0 1 1 0 0,0-1 0 0 0,-1 0-1 0 0,-3 11 1 0 0,-4 3 49 0 0,0 0 0 0 0,-1 0 0 0 0,-1-1 0 0 0,-20 28 0 0 0,-65 79 123 0 0,69-93-172 0 0,-903 1001 218 0 0,926-1032-215 0 0,-57 57 7 0 0,-120 91 0 0 0,162-141 50 0 0,13-13 70 0 0,20-29-84 0 0,21-16 33 0 0,77-81 0 0 0,-42 51-44 0 0,364-390 104 0 0,-311 349-249 0 0,238-178 0 0 0,-198 192-141 0 0,-140 92 187 0 0,0 1 0 0 0,0 1 0 0 0,1 1 1 0 0,1 1-1 0 0,33-6 0 0 0,-55 14 50 0 0,-1-1 0 0 0,1 1 0 0 0,-1-1 0 0 0,1 1 0 0 0,0 0-1 0 0,-1 0 1 0 0,1 0 0 0 0,-1 0 0 0 0,1 0 0 0 0,-1 1 0 0 0,1-1 0 0 0,-1 1 0 0 0,1 0 0 0 0,-1-1-1 0 0,1 1 1 0 0,-1 0 0 0 0,0 1 0 0 0,0-1 0 0 0,4 3 0 0 0,-5-3 3 0 0,1 1 0 0 0,-1 0-1 0 0,0 0 1 0 0,0 0 0 0 0,0 0 0 0 0,0 0-1 0 0,0 0 1 0 0,0 0 0 0 0,-1 0 0 0 0,1 0 0 0 0,-1 0-1 0 0,1 0 1 0 0,-1 1 0 0 0,0-1 0 0 0,0 0-1 0 0,0 0 1 0 0,0 0 0 0 0,-1 3 0 0 0,-1 7 15 0 0,0-1-1 0 0,-1 1 1 0 0,-1 0 0 0 0,0-1-1 0 0,0 0 1 0 0,-1 0 0 0 0,-8 11-1 0 0,-27 42 104 0 0,-3-2 0 0 0,-56 62-1 0 0,-117 108 126 0 0,131-142-150 0 0,-527 515 442 0 0,592-587-505 0 0,16-13 2 0 0,0 0 0 0 0,-1-1-1 0 0,0 1 1 0 0,0-1 0 0 0,0 0 0 0 0,0-1 0 0 0,-1 1 0 0 0,1-1 0 0 0,-1 0-1 0 0,-12 4 1 0 0,15-9 83 0 0,10-9-26 0 0,267-330 41 0 0,-218 276-121 0 0,305-331-76 0 0,-256 295-149 0 0,195-146 0 0 0,-254 215 95 0 0,65-36 1 0 0,-93 59 85 0 0,0 1 0 0 0,1 0 0 0 0,0 1 0 0 0,0 1-1 0 0,1 1 1 0 0,38-5 0 0 0,-56 10 36 0 0,0-1 0 0 0,0 1 0 0 0,0 0 0 0 0,1 0 0 0 0,-1 0 0 0 0,0 0 0 0 0,0 0 0 0 0,0 1 0 0 0,1-1 0 0 0,-1 1 0 0 0,0-1 0 0 0,0 1 0 0 0,0 0 0 0 0,0 0 0 0 0,0 0 0 0 0,0 0 0 0 0,0 0 0 0 0,0 0 0 0 0,-1 1 0 0 0,1-1 0 0 0,0 1 0 0 0,-1-1 0 0 0,1 1 0 0 0,-1-1 0 0 0,1 1 0 0 0,-1 0 0 0 0,0 0 0 0 0,0 0 0 0 0,1 0 0 0 0,-2 0 0 0 0,1 0 0 0 0,0 0 0 0 0,0 0 0 0 0,-1 0 0 0 0,2 4 0 0 0,-1 3-14 0 0,0 0 1 0 0,-1 1-1 0 0,0-1 0 0 0,-1 0 1 0 0,0 1-1 0 0,0-1 0 0 0,-4 16 1 0 0,-3 2 45 0 0,-1-1 0 0 0,-2 1 0 0 0,0-2 0 0 0,-29 48 0 0 0,-75 94 118 0 0,105-153-136 0 0,-336 402 188 0 0,-29-25 325 0 0,373-388-509 0 0,-351 350 612 0 0,300-303-523 0 0,53-49-89 0 0,-1 0-1 0 0,0-1 1 0 0,0 1-1 0 0,0 0 0 0 0,1 0 1 0 0,-1-1-1 0 0,0 1 1 0 0,0 0-1 0 0,0-1 1 0 0,0 1-1 0 0,0-1 0 0 0,-1 0 1 0 0,1 1-1 0 0,0-1 1 0 0,0 0-1 0 0,0 1 1 0 0,0-1-1 0 0,0 0 0 0 0,-2 0 1 0 0,3-1-3 0 0,-1 0 1 0 0,1 0-1 0 0,0 0 1 0 0,0 0-1 0 0,0 0 1 0 0,0 0-1 0 0,0 0 1 0 0,0 0-1 0 0,0 0 1 0 0,0 0-1 0 0,1 0 1 0 0,-1 0-1 0 0,0 0 1 0 0,0 0-1 0 0,1 0 1 0 0,-1 0-1 0 0,1 0 1 0 0,-1 0-1 0 0,1 0 0 0 0,-1 0 1 0 0,1 0-1 0 0,0 0 1 0 0,1 0-1 0 0,38-60 56 0 0,86-97 0 0 0,-66 87-61 0 0,481-528-152 0 0,-366 430-182 0 0,256-190-1 0 0,-244 228-135 0 0,-153 110 357 0 0,1 2 0 0 0,1 1 0 0 0,58-20 1 0 0,-85 35 89 0 0,-1 0 0 0 0,0 1 0 0 0,1 0 0 0 0,-1 0 0 0 0,1 1 0 0 0,17-1 0 0 0,-25 2 14 0 0,0 0 1 0 0,0 1 0 0 0,1-1 0 0 0,-1 0 0 0 0,0 0 0 0 0,0 1 0 0 0,0-1 0 0 0,0 1 0 0 0,1-1 0 0 0,-1 1 0 0 0,0 0 0 0 0,0-1 0 0 0,0 1 0 0 0,0 0 0 0 0,0 0 0 0 0,-1 0-1 0 0,1 0 1 0 0,0 0 0 0 0,0-1 0 0 0,1 3 0 0 0,-2-1-14 0 0,1 1-1 0 0,0-1 0 0 0,0 1 0 0 0,-1-1 1 0 0,1 1-1 0 0,-1-1 0 0 0,0 1 1 0 0,0-1-1 0 0,0 1 0 0 0,0-1 0 0 0,0 1 1 0 0,-1-1-1 0 0,0 5 0 0 0,-3 10 13 0 0,-1 0-1 0 0,-1 0 1 0 0,0 0-1 0 0,-1-1 1 0 0,-1 0-1 0 0,-16 25 1 0 0,-73 89 300 0 0,62-87-225 0 0,-479 543 423 0 0,-41-37 88 0 0,-200 131-22 0 0,703-639-524 0 0,32-32 23 0 0,17-12-50 0 0,11-11-49 0 0,197-238 116 0 0,-78 99 15 0 0,-58 68-28 0 0,294-355-518 0 0,21 27-1663 0 0,-346 376 1619 0 0,50-38 1 0 0,-90 83 279 0 0,-1-1 0 0 0,-1 0 0 0 0,1-1 0 0 0,-1 1 0 0 0,-6 8 0 0 0,-223 242 855 0 0,133-155-398 0 0,-693 667 1380 0 0,-40-49-860 0 0,809-699-699 0 0,-13 10 31 0 0,0-1-1 0 0,-62 37 1 0 0,97-66-78 0 0,-1 1-1 0 0,1-1 1 0 0,0 0-1 0 0,0 0 1 0 0,-1 0 0 0 0,1 0-1 0 0,0 0 1 0 0,-1-1 0 0 0,1 1-1 0 0,-1-1 1 0 0,1 0 0 0 0,-1 1-1 0 0,1-1 1 0 0,-4-1-1 0 0,5 1 1 0 0,1 0 0 0 0,-1-1-1 0 0,0 1 1 0 0,1 0-1 0 0,-1-1 1 0 0,0 1-1 0 0,1-1 1 0 0,-1 1-1 0 0,1-1 1 0 0,-1 0-1 0 0,1 1 1 0 0,-1-1-1 0 0,1 1 1 0 0,-1-1-1 0 0,1 0 1 0 0,-1 1-1 0 0,1-1 1 0 0,0 0-1 0 0,0 0 1 0 0,-1 1-1 0 0,1-1 1 0 0,0 0-1 0 0,0 0 1 0 0,0 1-1 0 0,0-1 1 0 0,0 0-1 0 0,0 0 1 0 0,0-1 0 0 0,1-7 7 0 0,1 0 0 0 0,-1-1 1 0 0,2 1-1 0 0,0 0 1 0 0,7-17-1 0 0,34-63-55 0 0,3 2 0 0 0,71-97 0 0 0,-76 120 67 0 0,289-412 126 0 0,40 36-849 0 0,-357 425 629 0 0,-1 1-20 0 0,0 1 0 0 0,1 0 0 0 0,30-21-1 0 0,-44 34 85 0 0,0 0 0 0 0,0 0 0 0 0,0 0 0 0 0,0 1 0 0 0,0-1 0 0 0,0 0 0 0 0,0 0 0 0 0,0 0 0 0 0,0 1 0 0 0,0-1 0 0 0,0 0 0 0 0,0 0 0 0 0,0 0 0 0 0,0 0 0 0 0,0 0 0 0 0,0 1 0 0 0,0-1 0 0 0,0 0 0 0 0,0 0 0 0 0,1 0 0 0 0,-1 0 0 0 0,0 0 0 0 0,0 1 0 0 0,0-1 0 0 0,0 0 0 0 0,0 0 0 0 0,1 0 0 0 0,-1 0 0 0 0,0 0 0 0 0,0 0 0 0 0,0 0 0 0 0,0 0 0 0 0,0 0 0 0 0,1 0 0 0 0,-1 1 0 0 0,0-1 0 0 0,0 0 0 0 0,0 0 0 0 0,0 0 0 0 0,1 0 0 0 0,-1 0-1 0 0,0 0 1 0 0,0 0 0 0 0,0 0 0 0 0,0 0 0 0 0,1-1 0 0 0,-1 1 0 0 0,0 0 0 0 0,0 0 0 0 0,0 0 0 0 0,0 0 0 0 0,1 0 0 0 0,-1 0 0 0 0,0 0 0 0 0,-2 9-86 0 0,0-1 0 0 0,-1 1-1 0 0,0-1 1 0 0,-1 1-1 0 0,0-1 1 0 0,0 0 0 0 0,0-1-1 0 0,-10 13 1 0 0,-56 62 831 0 0,41-50-614 0 0,-382 384 1214 0 0,-29-31-180 0 0,411-360-1068 0 0,21-22-99 0 0,7-7-56 0 0,11-15-148 0 0,256-283 126 0 0,-200 233 87 0 0,271-270 157 0 0,-230 243-189 0 0,156-108 1 0 0,-244 191 10 0 0,15-11 18 0 0,51-26-1 0 0,-76 45-38 0 0,0 1 0 0 0,1 0 0 0 0,0 0 0 0 0,0 1 0 0 0,0 1 0 0 0,0-1 0 0 0,0 2 0 0 0,0-1 0 0 0,0 1 0 0 0,19 1 0 0 0,-27 0 21 0 0,-1 0 0 0 0,1 0 0 0 0,-1 1 0 0 0,0-1 0 0 0,1 0 0 0 0,-1 0 0 0 0,0 1 0 0 0,1-1 0 0 0,-1 1 0 0 0,0 0 0 0 0,0-1 0 0 0,0 1 0 0 0,1 0 0 0 0,-1-1 0 0 0,0 1 0 0 0,0 0 0 0 0,0 0 0 0 0,0 0 0 0 0,0 0 0 0 0,0 0 0 0 0,-1 0 0 0 0,1 1 0 0 0,0-1 0 0 0,0 0 1 0 0,-1 0-1 0 0,1 0 0 0 0,0 3 0 0 0,0 37-327 0 0,-2-31 290 0 0,-1 13 79 0 0,-2-1 0 0 0,-1 0 1 0 0,0 0-1 0 0,-2-1 1 0 0,0 0-1 0 0,-2 0 1 0 0,0 0-1 0 0,-13 19 0 0 0,-109 157 415 0 0,107-164-416 0 0,-378 480 444 0 0,157-210-425 0 0,100-120 6 0 0,-186 245 269 0 0,317-407-284 0 0,14-14-208 0 0,31-29-345 0 0,297-298 561 0 0,-235 222-6 0 0,103-107-28 0 0,388-397 207 0 0,22 21-449 0 0,-13 74-401 0 0,-400 358 118 0 0,247-144 1 0 0,-407 272 470 0 0,2 1 0 0 0,0 2 1 0 0,1 1-1 0 0,62-19 0 0 0,-96 35 42 0 0,1 0 0 0 0,-1 0-1 0 0,0 1 1 0 0,1-1 0 0 0,-1 1 0 0 0,1 0 0 0 0,-1 0 0 0 0,1-1-1 0 0,-1 2 1 0 0,1-1 0 0 0,-1 0 0 0 0,1 0 0 0 0,-1 1 0 0 0,1-1-1 0 0,3 3 1 0 0,-5-2-8 0 0,0 0 0 0 0,0 1-1 0 0,0-1 1 0 0,0 1 0 0 0,-1 0 0 0 0,1-1 0 0 0,-1 1-1 0 0,1-1 1 0 0,-1 1 0 0 0,1 0 0 0 0,-1 0-1 0 0,0-1 1 0 0,0 1 0 0 0,0 0 0 0 0,0-1 0 0 0,0 1-1 0 0,0 0 1 0 0,-1-1 0 0 0,1 1 0 0 0,0 0-1 0 0,-1-1 1 0 0,1 1 0 0 0,-2 2 0 0 0,-2 10-29 0 0,-1 0 0 0 0,0-1 0 0 0,-1 1 1 0 0,0-1-1 0 0,-1 0 0 0 0,-9 11 0 0 0,-65 79 164 0 0,-374 380 821 0 0,-29-24-582 0 0,53-51-28 0 0,-562 592 403 0 0,323-319-32 0 0,612-622-646 0 0,-268 250 65 0 0,402-386-808 0 0,-18 16 734 0 0,720-747 160 0 0,25-25-105 0 0,43 53-410 0 0,57 104-655 0 0,-806 619 491 0 0,-94 55 434 0 0,-1 1-1 0 0,1-1 0 0 0,0 1 0 0 0,0 0 1 0 0,0-1-1 0 0,0 1 0 0 0,0 1 0 0 0,0-1 0 0 0,0 0 1 0 0,6 1-1 0 0,-8 0 27 0 0,-1 0-1 0 0,0 0 1 0 0,1 0 0 0 0,-1 1-1 0 0,1-1 1 0 0,-1 0 0 0 0,0 1-1 0 0,0-1 1 0 0,1 0 0 0 0,-1 1-1 0 0,0-1 1 0 0,1 0 0 0 0,-1 1-1 0 0,0-1 1 0 0,0 1 0 0 0,0-1-1 0 0,0 0 1 0 0,1 1 0 0 0,-1-1-1 0 0,0 1 1 0 0,0-1 0 0 0,0 1-1 0 0,0-1 1 0 0,0 0 0 0 0,0 1-1 0 0,0-1 1 0 0,0 1 0 0 0,0-1-1 0 0,0 1 1 0 0,0-1 0 0 0,0 0-1 0 0,0 1 1 0 0,-1-1 0 0 0,1 1-1 0 0,0-1 1 0 0,0 1 0 0 0,0-1-1 0 0,-1 0 1 0 0,1 1 0 0 0,-1 0-1 0 0,-5 10-132 0 0,0 0-1 0 0,-1 0 0 0 0,-15 18 0 0 0,-69 72 371 0 0,-139 120 0 0 0,140-138-162 0 0,-432 380 419 0 0,50-47 51 0 0,-1116 1153 1567 0 0,1556-1534-2064 0 0,10-13-28 0 0,1 1 1 0 0,-24 35 0 0 0,45-58-14 0 0,-1 1 0 0 0,1-1 0 0 0,-1 1 0 0 0,1-1-1 0 0,-1 1 1 0 0,1-1 0 0 0,0 1 0 0 0,-1 0-1 0 0,1-1 1 0 0,-1 1 0 0 0,1-1 0 0 0,0 1 0 0 0,0 0-1 0 0,-1 0 1 0 0,1-1 0 0 0,0 1 0 0 0,0 0 0 0 0,0-1-1 0 0,0 1 1 0 0,0 0 0 0 0,0 0 0 0 0,0-1-1 0 0,0 1 1 0 0,0 0 0 0 0,0-1 0 0 0,0 1 0 0 0,1 1-1 0 0,17-4-229 0 0,29-23-67 0 0,43-37 423 0 0,143-127 1 0 0,-174 139-79 0 0,583-528 140 0 0,-24 20-245 0 0,51 14-101 0 0,-445 382 25 0 0,265-146 0 0 0,-428 274-67 0 0,1 1-1 0 0,90-32 1 0 0,-91 52-264 0 0,-60 13 458 0 0,-1-1 0 0 0,1 1-1 0 0,-1 0 1 0 0,1 0 0 0 0,-1 0-1 0 0,1 0 1 0 0,0 0 0 0 0,-1 0-1 0 0,1 0 1 0 0,-1 0 0 0 0,1 0 0 0 0,0 0-1 0 0,-1 0 1 0 0,1 0 0 0 0,-1 0-1 0 0,1 1 1 0 0,-1-1 0 0 0,1 0-1 0 0,-1 0 1 0 0,1 1 0 0 0,-1-1 0 0 0,1 0-1 0 0,-1 1 1 0 0,1-1 0 0 0,-1 0-1 0 0,1 1 1 0 0,-1-1 0 0 0,1 1-1 0 0,-1-1 1 0 0,0 1 0 0 0,1-1-1 0 0,-1 1 1 0 0,0-1 0 0 0,1 1 0 0 0,-1-1-1 0 0,0 1 1 0 0,0-1 0 0 0,0 1-1 0 0,0 0 1 0 0,1-1 0 0 0,-1 1-1 0 0,0-1 1 0 0,0 1 0 0 0,0-1 0 0 0,0 1-1 0 0,0 0 1 0 0,0-1 0 0 0,0 1-1 0 0,-1-1 1 0 0,1 1 0 0 0,0 0-1 0 0,0-1 1 0 0,-1 2 0 0 0,-15 32-249 0 0,-8-4 359 0 0,0 0 0 0 0,-2-2 0 0 0,-36 32 0 0 0,36-36-16 0 0,-786 680 796 0 0,430-385-922 0 0,-627 588 477 0 0,626-554 208 0 0,136-142-495 0 0,697-613-4 0 0,-318 277-120 0 0,104-97-65 0 0,853-770-43 0 0,-719 687-206 0 0,570-358 1 0 0,-870 620 174 0 0,127-57 0 0 0,-135 80-94 0 0,-62 19 202 0 0,1 1 1 0 0,-1 0-1 0 0,0-1 0 0 0,1 1 1 0 0,-1 0-1 0 0,0 0 1 0 0,1-1-1 0 0,-1 1 0 0 0,1 0 1 0 0,-1 0-1 0 0,0 0 1 0 0,1 0-1 0 0,-1 0 1 0 0,1-1-1 0 0,-1 1 0 0 0,0 0 1 0 0,1 0-1 0 0,-1 0 1 0 0,1 0-1 0 0,-1 0 0 0 0,1 0 1 0 0,-1 0-1 0 0,0 1 1 0 0,1-1-1 0 0,-1 0 1 0 0,1 0-1 0 0,-1 0 0 0 0,0 0 1 0 0,1 0-1 0 0,-1 1 1 0 0,1-1-1 0 0,-1 0 0 0 0,0 0 1 0 0,1 1-1 0 0,-1-1 1 0 0,0 0-1 0 0,1 0 1 0 0,-1 1-1 0 0,0-1 0 0 0,0 0 1 0 0,1 1-1 0 0,-1-1 1 0 0,0 1-1 0 0,0-1 0 0 0,0 0 1 0 0,1 1-1 0 0,-1-1 1 0 0,0 1-1 0 0,0-1 1 0 0,0 0-1 0 0,0 1 0 0 0,0-1 1 0 0,0 1-1 0 0,0-1 1 0 0,0 0-1 0 0,0 1 0 0 0,0-1 1 0 0,0 1-1 0 0,0-1 1 0 0,0 1-1 0 0,0-1 1 0 0,0 0-1 0 0,-1 1 0 0 0,1 0 1 0 0,-18 28-399 0 0,-14 5 471 0 0,-2-1 0 0 0,-41 31 0 0 0,31-27 46 0 0,-562 463 419 0 0,-42 36-78 0 0,-1036 1033 656 0 0,1653-1539-1133 0 0,25-26 23 0 0,0 1-1 0 0,0 1 0 0 0,1-1 1 0 0,0 1-1 0 0,0 0 1 0 0,1 0-1 0 0,-8 13 1 0 0,14-17-36 0 0,10-7-102 0 0,37-28 36 0 0,0-1 1 0 0,84-79 0 0 0,-56 45 168 0 0,580-513-144 0 0,397-332 299 0 0,-744 670-442 0 0,518-311 1 0 0,-793 534 206 0 0,43-28 3 0 0,3 4 1 0 0,157-60-1 0 0,-193 93-46 0 0,-40 12-58 0 0,-8 7-69 0 0,-10 10 145 0 0,0-1 0 0 0,-1-1 0 0 0,-1 0-1 0 0,0-1 1 0 0,-26 19 0 0 0,34-29 57 0 0,-586 464 468 0 0,264-216-361 0 0,-958 817 202 0 0,890-732 5 0 0,193-168-118 0 0,179-151-148 0 0,39-36-73 0 0,807-732-158 0 0,-635 584 173 0 0,753-623 10 0 0,-654 575-286 0 0,443-251-1 0 0,-652 422 226 0 0,161-64 0 0 0,-169 88-126 0 0,-68 18 167 0 0,1 0 1 0 0,-1 0-1 0 0,0-1 0 0 0,1 1 1 0 0,-1 0-1 0 0,1 0 1 0 0,-1 0-1 0 0,0 0 0 0 0,1 0 1 0 0,-1 0-1 0 0,1 0 1 0 0,-1 0-1 0 0,0-1 0 0 0,1 1 1 0 0,-1 0-1 0 0,1 1 1 0 0,-1-1-1 0 0,1 0 1 0 0,-1 0-1 0 0,0 0 0 0 0,1 0 1 0 0,-1 0-1 0 0,0 0 1 0 0,1 0-1 0 0,-1 1 0 0 0,1-1 1 0 0,-1 0-1 0 0,0 0 1 0 0,1 1-1 0 0,-1-1 0 0 0,0 0 1 0 0,1 0-1 0 0,-1 1 1 0 0,0-1-1 0 0,0 0 0 0 0,1 1 1 0 0,-1-1-1 0 0,0 0 1 0 0,0 1-1 0 0,0-1 0 0 0,1 0 1 0 0,-1 1-1 0 0,0-1 1 0 0,0 1-1 0 0,0-1 0 0 0,0 0 1 0 0,0 1-1 0 0,0-1 1 0 0,0 1-1 0 0,0-1 0 0 0,0 1 1 0 0,0-1-1 0 0,0 0 1 0 0,0 1-1 0 0,0-1 0 0 0,0 1 1 0 0,0-1-1 0 0,0 0 1 0 0,-1 1-1 0 0,1-1 0 0 0,-2 7-56 0 0,-1 0 1 0 0,1-1-1 0 0,-1 1 0 0 0,-1-1 0 0 0,1 0 0 0 0,-1 0 0 0 0,0 0 0 0 0,-1-1 0 0 0,-4 6 0 0 0,-57 51 93 0 0,44-43 2 0 0,-733 564 559 0 0,426-343-501 0 0,-1133 917 761 0 0,841-649-186 0 0,598-487-605 0 0,20-16-45 0 0,15-12-50 0 0,208-159-181 0 0,-98 71 299 0 0,624-496-34 0 0,231-173-88 0 0,50 86-705 0 0,-667 495 34 0 0,-261 150 479 0 0,-59 28 154 0 0,-30 14-25 0 0,-15 12-127 0 0,-9 3 221 0 0,-2-1 0 0 0,0 0 1 0 0,-2-1-1 0 0,0-2 0 0 0,-38 34 1 0 0,-335 279 561 0 0,-30-20-335 0 0,246-186-227 0 0,-1095 846 997 0 0,1156-891-654 0 0,1348-1057-328 0 0,-601 571 176 0 0,-442 297-155 0 0,284-115 1 0 0,-422 200-117 0 0,0 3 0 0 0,2 2 1 0 0,90-15-1 0 0,-139 30 69 0 0,0 1 1 0 0,0 1-1 0 0,0-1 0 0 0,-1 1 1 0 0,1 0-1 0 0,0 1 0 0 0,0-1 1 0 0,0 1-1 0 0,-1 0 0 0 0,1 0 1 0 0,0 1-1 0 0,-1 0 0 0 0,1 0 1 0 0,-1 0-1 0 0,0 1 0 0 0,6 3 1 0 0,-10-5-1 0 0,1 1-1 0 0,-1-1 1 0 0,1 1 0 0 0,-1 0-1 0 0,1 0 1 0 0,-1 0 0 0 0,0 0 0 0 0,0 0-1 0 0,0 0 1 0 0,0 0 0 0 0,0 0 0 0 0,0 0-1 0 0,-1 1 1 0 0,1-1 0 0 0,-1 0 0 0 0,1 3-1 0 0,-1 1-11 0 0,0-1-1 0 0,0 1 0 0 0,-1-1 0 0 0,0 1 0 0 0,0-1 0 0 0,0 0 0 0 0,-1 0 0 0 0,-4 11 1 0 0,-1 0 19 0 0,-1-1 1 0 0,-1 0 0 0 0,-1 0-1 0 0,0-1 1 0 0,-14 15 0 0 0,-71 70 124 0 0,80-84-97 0 0,-646 545 378 0 0,526-453-334 0 0,-394 316 203 0 0,-675 526 649 0 0,1157-916-791 0 0,38-29-111 0 0,10-7-39 0 0,15-13-35 0 0,1076-924 37 0 0,-535 494-37 0 0,29 50-362 0 0,-545 371 297 0 0,1 3 1 0 0,1 1-1 0 0,69-23 1 0 0,-61 35-49 0 0,-51 9 171 0 0,1 0 0 0 0,-1 0-1 0 0,0 0 1 0 0,1 0 0 0 0,-1 0 0 0 0,0 0 0 0 0,0 0 0 0 0,1 0 0 0 0,-1 0-1 0 0,0 0 1 0 0,1 0 0 0 0,-1 0 0 0 0,0 0 0 0 0,1 0 0 0 0,-1 1-1 0 0,0-1 1 0 0,1 0 0 0 0,-1 0 0 0 0,0 0 0 0 0,0 0 0 0 0,1 1-1 0 0,-1-1 1 0 0,0 0 0 0 0,0 0 0 0 0,1 0 0 0 0,-1 1 0 0 0,0-1 0 0 0,0 0-1 0 0,0 0 1 0 0,1 1 0 0 0,-1-1 0 0 0,0 0 0 0 0,0 1 0 0 0,0-1-1 0 0,0 0 1 0 0,0 0 0 0 0,0 1 0 0 0,0-1 0 0 0,1 0 0 0 0,-1 1 0 0 0,0-1-1 0 0,0 0 1 0 0,0 1 0 0 0,0-1 0 0 0,0 0 0 0 0,-1 1 0 0 0,1-1-1 0 0,0 0 1 0 0,0 1 0 0 0,0-1 0 0 0,0 0 0 0 0,0 0 0 0 0,0 1 0 0 0,0-1-1 0 0,-1 0 1 0 0,1 1 0 0 0,0-1 0 0 0,0 1 0 0 0,-5 9-22 0 0,-1 1 1 0 0,0-1 0 0 0,0 1 0 0 0,-1-1-1 0 0,0-1 1 0 0,-1 0 0 0 0,0 0-1 0 0,-1 0 1 0 0,-18 14 0 0 0,20-16 49 0 0,-655 531 502 0 0,489-404-477 0 0,-1297 996 833 0 0,1393-1073-592 0 0,81-60-282 0 0,528-386-66 0 0,136-96-40 0 0,-555 406 72 0 0,402-272 207 0 0,17 45-757 0 0,-493 286 438 0 0,2 2 0 0 0,1 1-1 0 0,0 2 1 0 0,60-12 0 0 0,-95 26 131 0 0,-1 0-1 0 0,1 0 1 0 0,-1 1 0 0 0,1 0 0 0 0,12 1 0 0 0,-17 0-3 0 0,0-1 0 0 0,0 1 0 0 0,0-1 0 0 0,0 1 0 0 0,0 0 0 0 0,0-1 0 0 0,0 1 0 0 0,0 0 0 0 0,-1 0 1 0 0,1 0-1 0 0,0 1 0 0 0,-1-1 0 0 0,1 0 0 0 0,-1 1 0 0 0,2 1 0 0 0,-1-1-1 0 0,-1 0-1 0 0,0-1 1 0 0,-1 1-1 0 0,1 0 1 0 0,0 0 0 0 0,0 0-1 0 0,-1 0 1 0 0,1 0 0 0 0,-1 0-1 0 0,0 0 1 0 0,0 0-1 0 0,1 0 1 0 0,-1 0 0 0 0,-1 0-1 0 0,1 3 1 0 0,-1 2-8 0 0,-1-1 0 0 0,1 1 0 0 0,-1-1 0 0 0,0 1 0 0 0,-6 10 0 0 0,-15 20 47 0 0,0-2-1 0 0,-3-1 0 0 0,0-2 1 0 0,-38 37-1 0 0,47-51-8 0 0,-428 416 420 0 0,-32-25-233 0 0,10-34-42 0 0,-19-33 111 0 0,447-320-178 0 0,39-22-96 0 0,0 0 1 0 0,0 0 0 0 0,0 0-1 0 0,0 0 1 0 0,0-1 0 0 0,0 1 0 0 0,0 0-1 0 0,0 0 1 0 0,0 0 0 0 0,1 0-1 0 0,-1 0 1 0 0,0 0 0 0 0,0 0 0 0 0,0 0-1 0 0,0 0 1 0 0,0 0 0 0 0,0-1-1 0 0,0 1 1 0 0,0 0 0 0 0,0 0 0 0 0,0 0-1 0 0,0 0 1 0 0,0 0 0 0 0,0 0 0 0 0,0 0-1 0 0,0 0 1 0 0,0 0 0 0 0,0-1-1 0 0,0 1 1 0 0,0 0 0 0 0,0 0 0 0 0,0 0-1 0 0,0 0 1 0 0,0 0 0 0 0,0 0-1 0 0,-1 0 1 0 0,1 0 0 0 0,0 0 0 0 0,0-1-1 0 0,0 1 1 0 0,0 0 0 0 0,0 0-1 0 0,0 0 1 0 0,0 0 0 0 0,0 0 0 0 0,0 0-1 0 0,0 0 1 0 0,0 0 0 0 0,0 0-1 0 0,-1 0 1 0 0,24-21 14 0 0,478-381 219 0 0,-265 218-137 0 0,-89 68-99 0 0,488-379 41 0 0,23 40-348 0 0,-617 430 239 0 0,123-73-384 0 0,-135 83 338 0 0,0 2 0 0 0,1 0 0 0 0,53-13 0 0 0,-82 25 108 0 0,0 1-1 0 0,0-1 0 0 0,0 1 0 0 0,1-1 0 0 0,-1 1 0 0 0,0 0 0 0 0,1 0 0 0 0,-1 0 0 0 0,0-1 0 0 0,1 1 0 0 0,-1 0 1 0 0,0 1-1 0 0,0-1 0 0 0,1 0 0 0 0,-1 0 0 0 0,0 0 0 0 0,1 1 0 0 0,-1-1 0 0 0,0 1 0 0 0,0-1 0 0 0,0 1 0 0 0,1-1 1 0 0,-1 1-1 0 0,2 1 0 0 0,-3 0-19 0 0,0-1 0 0 0,1 1 0 0 0,-1 0 0 0 0,0-1 1 0 0,0 1-1 0 0,0-1 0 0 0,0 1 0 0 0,0 0 0 0 0,0-1 1 0 0,-1 1-1 0 0,1-1 0 0 0,-1 1 0 0 0,1-1 0 0 0,-1 1 1 0 0,1-1-1 0 0,-1 1 0 0 0,0-1 0 0 0,0 0 0 0 0,-1 3 0 0 0,-17 24 57 0 0,-2-2-1 0 0,0 0 0 0 0,-2-2 0 0 0,-28 25 0 0 0,37-35 8 0 0,-773 659 705 0 0,692-596-687 0 0,-1130 912 709 0 0,1075-862-537 0 0,145-121-204 0 0,10-7-95 0 0,21-15-116 0 0,682-520 513 0 0,-14-33-170 0 0,-477 386-226 0 0,250-202-115 0 0,26 38-520 0 0,-478 338 692 0 0,-5 2 11 0 0,0 0 1 0 0,1 1-1 0 0,0 0 0 0 0,0 1 1 0 0,0 0-1 0 0,0 1 0 0 0,1 0 1 0 0,18-3-1 0 0,-24 9-88 0 0,-9 7-85 0 0,-3 4 125 0 0,-1 0 0 0 0,-1-1 1 0 0,0 0-1 0 0,-1 0 1 0 0,0-1-1 0 0,-14 13 1 0 0,-74 63 439 0 0,53-51-357 0 0,-627 476 115 0 0,209-172 98 0 0,455-335-229 0 0,-5 4 22 0 0,1 0 0 0 0,0 1 0 0 0,0 0 0 0 0,-11 14 0 0 0,21-21-77 0 0,8-4-48 0 0,23-8 83 0 0,1-1 1 0 0,-2-2 0 0 0,1-1-1 0 0,33-21 1 0 0,4-1 55 0 0,1259-649 75 0 0,-1243 638-178 0 0,318-168-196 0 0,10 30-7 0 0,-398 179 254 0 0,39-14-286 0 0,-46 19 102 0 0,-29 14 65 0 0,-828 499 566 0 0,575-336-238 0 0,256-165-198 0 0,-20 17 71 0 0,68-31-231 0 0,24-16 216 0 0,-1-2 0 0 0,-2-3 0 0 0,86-53 0 0 0,-79 44-47 0 0,633-343-6 0 0,25 48 174 0 0,-656 303-136 0 0,-60 22-141 0 0,-9 2 57 0 0,-13 3 28 0 0,1 1 0 0 0,0 1 0 0 0,0 0-1 0 0,-37 16 1 0 0,-93 47-17 0 0,97-42 19 0 0,-57 25-2 0 0,3 5 0 0 0,2 5-1 0 0,-171 128 1 0 0,269-181 8 0 0,-30 27 19 0 0,38-33-23 0 0,0 0 0 0 0,0 0-1 0 0,0 1 1 0 0,0-1 0 0 0,1 0 0 0 0,-1 1 0 0 0,1-1 0 0 0,0 1 0 0 0,0-1 0 0 0,0 1 0 0 0,0 0-1 0 0,0 0 1 0 0,0-1 0 0 0,0 6 0 0 0,1-7-5 0 0,0-1 0 0 0,1 1-1 0 0,-1-1 1 0 0,0 1 0 0 0,0-1 0 0 0,1 1-1 0 0,-1-1 1 0 0,0 0 0 0 0,1 1 0 0 0,-1-1 0 0 0,0 1-1 0 0,1-1 1 0 0,-1 0 0 0 0,1 1 0 0 0,-1-1-1 0 0,0 0 1 0 0,1 1 0 0 0,-1-1 0 0 0,1 0 0 0 0,-1 0-1 0 0,1 1 1 0 0,-1-1 0 0 0,1 0 0 0 0,0 0-1 0 0,-1 0 1 0 0,1 0 0 0 0,-1 0 0 0 0,1 0 0 0 0,-1 0-1 0 0,1 0 1 0 0,-1 0 0 0 0,1 0 0 0 0,0 0-1 0 0,25-2-50 0 0,-22 2 35 0 0,23-4 32 0 0,1-2 0 0 0,0-1 1 0 0,-1-1-1 0 0,33-15 0 0 0,109-56 62 0 0,-91 40-48 0 0,846-446 256 0 0,-799 401-305 0 0,220-194-1 0 0,-64 44 221 0 0,-244 208-89 0 0,0 0 0 0 0,2 3-1 0 0,0 1 1 0 0,60-23-1 0 0,-96 44-85 0 0,0-1 0 0 0,0 1-1 0 0,0-1 1 0 0,0 0 0 0 0,0 1-1 0 0,0-1 1 0 0,-1-1-1 0 0,1 1 1 0 0,-1 0 0 0 0,0-1-1 0 0,1 1 1 0 0,-1-1-1 0 0,0 1 1 0 0,-1-1 0 0 0,1 0-1 0 0,0 0 1 0 0,-1 0 0 0 0,0 0-1 0 0,1 0 1 0 0,0-6-1 0 0,0-3 25 0 0,0 0-1 0 0,-1-1 1 0 0,0 1-1 0 0,-2-17 1 0 0,3-25-84 0 0,-1 51 39 0 0,0-1-1 0 0,1 0 0 0 0,0 1 1 0 0,0 0-1 0 0,0-1 1 0 0,0 1-1 0 0,0 0 1 0 0,1 0-1 0 0,-1 0 1 0 0,1 0-1 0 0,0 0 1 0 0,6-4-1 0 0,-4 3-2 0 0,1 0-1 0 0,-1 0 1 0 0,1 0 0 0 0,0 1-1 0 0,0 0 1 0 0,13-5-1 0 0,-16 7-16 0 0,-4 6-242 0 0,-1-3 241 0 0,1 0-1 0 0,-1 0 1 0 0,1 0 0 0 0,-1 0 0 0 0,1-1 0 0 0,-1 1-1 0 0,0 0 1 0 0,0-1 0 0 0,-3 3 0 0 0,-2 1 32 0 0,-80 70 61 0 0,-3-4-1 0 0,-160 95 0 0 0,46-33-6 0 0,-740 525 83 0 0,392-245-329 0 0,20 26 279 0 0,73-58 310 0 0,79-94-385 0 0,278-219-19 0 0,-208 102-1 0 0,-160 33-45 0 0,-13 6 134 0 0,19 32-195 0 0,439-226 104 0 0,14-10-6 0 0,1 1 1 0 0,-1 1 0 0 0,1 0 0 0 0,0 0-1 0 0,-9 11 1 0 0,18-18-1 0 0,1 0 1 0 0,-1 0-1 0 0,1 0 0 0 0,0 0 1 0 0,-1 1-1 0 0,1-1 0 0 0,-1 0 1 0 0,1 0-1 0 0,0 1 0 0 0,-1-1 0 0 0,1 0 1 0 0,0 1-1 0 0,-1-1 0 0 0,1 0 1 0 0,0 1-1 0 0,0-1 0 0 0,-1 1 1 0 0,1-1-1 0 0,0 0 0 0 0,0 1 0 0 0,0-1 1 0 0,0 1-1 0 0,0-1 0 0 0,-1 1 1 0 0,1-1-1 0 0,0 1 0 0 0,0-1 0 0 0,0 0 1 0 0,0 1-1 0 0,0-1 0 0 0,0 1 1 0 0,0-1-1 0 0,0 1 0 0 0,1-1 1 0 0,-1 1-1 0 0,0-1 0 0 0,0 0 0 0 0,0 1 1 0 0,0-1-1 0 0,1 1 0 0 0,-1-1 1 0 0,0 0-1 0 0,0 1 0 0 0,1-1 1 0 0,-1 0-1 0 0,0 1 0 0 0,1-1 0 0 0,-1 0 1 0 0,0 1-1 0 0,1-1 0 0 0,-1 0 1 0 0,0 0-1 0 0,1 1 0 0 0,-1-1 1 0 0,1 0-1 0 0,-1 0 0 0 0,0 0 0 0 0,1 1 1 0 0,30 1-441 0 0,-27-2 454 0 0,33-1-59 0 0,0-2 0 0 0,0-2 0 0 0,-1-1 0 0 0,45-14-1 0 0,141-56 181 0 0,-143 46-122 0 0,216-82-12 0 0,396-124 21 0 0,-666 230-7 0 0,51-6 1 0 0,-75 12-14 0 0,-1 0 0 0 0,1 0 0 0 0,-1 0 1 0 0,1-1-1 0 0,0 1 0 0 0,-1 0 0 0 0,1 0 0 0 0,-1 0 1 0 0,1 0-1 0 0,-1 0 0 0 0,1 0 0 0 0,0 0 0 0 0,-1 0 1 0 0,1 1-1 0 0,-1-1 0 0 0,1 0 0 0 0,-1 0 0 0 0,1 0 1 0 0,-1 0-1 0 0,1 1 0 0 0,-1-1 0 0 0,1 0 0 0 0,-1 1 1 0 0,1-1-1 0 0,-1 0 0 0 0,1 1 0 0 0,-1-1 0 0 0,0 0 1 0 0,1 1-1 0 0,-1-1 0 0 0,0 1 0 0 0,1-1 0 0 0,-1 1 1 0 0,0-1-1 0 0,1 1 0 0 0,-1-1 0 0 0,0 1 0 0 0,0-1 1 0 0,0 1-1 0 0,0-1 0 0 0,1 1 0 0 0,-1 0 0 0 0,0-1 1 0 0,0 1-1 0 0,0-1 0 0 0,0 1 0 0 0,0-1 0 0 0,0 1 1 0 0,-1-1-1 0 0,1 1 0 0 0,0 0 0 0 0,0-1 1 0 0,0 1-1 0 0,-1 0 0 0 0,-17 30-113 0 0,-4-6 150 0 0,-2-2 0 0 0,0-1-1 0 0,-2 0 1 0 0,-36 23-1 0 0,15-12-3 0 0,-1721 1102 422 0 0,1701-1096-448 0 0,25-13 8 0 0,-1-1 1 0 0,-1-3-1 0 0,-75 27 0 0 0,119-48-13 0 0,-12 1 47 0 0,10-4-46 0 0,7-5-78 0 0,79-64-128 0 0,168-109 0 0 0,-167 123 202 0 0,304-199 22 0 0,414-301-1947 0 0,-781 540 1833 0 0,-7 6-85 0 0,-1 0 0 0 0,0-1 1 0 0,-1 0-1 0 0,17-21 0 0 0,-29 32 166 0 0,-1 1 0 0 0,1-1 0 0 0,-1 1 0 0 0,1-1 0 0 0,-1 1-1 0 0,1-1 1 0 0,-1 0 0 0 0,0 1 0 0 0,1-1 0 0 0,-1 0 0 0 0,0 1-1 0 0,1-1 1 0 0,-1 0 0 0 0,0 0 0 0 0,0 1 0 0 0,0-1 0 0 0,0 0-1 0 0,1 0 1 0 0,-1 1 0 0 0,0-1 0 0 0,0 0 0 0 0,-1 0 0 0 0,1 1 0 0 0,0-1-1 0 0,0 0 1 0 0,0-1 0 0 0,-17-1-69 0 0,-30 14 158 0 0,3 7-19 0 0,0 2 0 0 0,1 2 0 0 0,-60 42 0 0 0,35-22 74 0 0,-906 567 906 0 0,322-199-592 0 0,624-392-424 0 0,-59 32 65 0 0,87-50-82 0 0,0-1-1 0 0,0 1 1 0 0,0 0-1 0 0,0 0 1 0 0,0 0-1 0 0,0 0 1 0 0,0 0-1 0 0,0 0 1 0 0,0-1-1 0 0,0 1 1 0 0,0 0-1 0 0,0 0 1 0 0,0 0-1 0 0,0 0 1 0 0,0 0-1 0 0,0 0 1 0 0,0-1-1 0 0,0 1 1 0 0,0 0-1 0 0,0 0 1 0 0,0 0-1 0 0,0 0 1 0 0,0 0-1 0 0,0-1 1 0 0,0 1-1 0 0,0 0 1 0 0,0 0-1 0 0,0 0 1 0 0,0 0-1 0 0,0 0 1 0 0,-1 0-1 0 0,1 0 1 0 0,0-1-1 0 0,0 1 1 0 0,0 0-1 0 0,0 0 1 0 0,0 0-1 0 0,0 0 1 0 0,0 0-1 0 0,-1 0 1 0 0,1 0-1 0 0,0 0 1 0 0,0 0-1 0 0,0 0 1 0 0,0 0-1 0 0,-1 0 1 0 0,17-17-22 0 0,98-74 3 0 0,193-116 1 0 0,-15 33 59 0 0,8 13 0 0 0,474-182-1 0 0,-436 232-128 0 0,-279 96 62 0 0,0 3 0 0 0,2 2 0 0 0,108-3 1 0 0,-166 13 23 0 0,6 0-12 0 0,1 0-1 0 0,-1 0 0 0 0,0 1 1 0 0,1 0-1 0 0,-1 1 0 0 0,11 3 0 0 0,-18-4 3 0 0,1 0-1 0 0,-1 0 0 0 0,0 0 1 0 0,1 1-1 0 0,-1-1 0 0 0,0 1 1 0 0,0 0-1 0 0,0 0 0 0 0,0 0 0 0 0,-1 0 1 0 0,1 0-1 0 0,0 0 0 0 0,-1 0 1 0 0,1 0-1 0 0,-1 1 0 0 0,0-1 1 0 0,0 1-1 0 0,0-1 0 0 0,0 1 1 0 0,0-1-1 0 0,-1 1 0 0 0,1-1 1 0 0,-1 1-1 0 0,1 0 0 0 0,-1 4 0 0 0,0 0 10 0 0,0 0 0 0 0,0 1 0 0 0,-1-1 0 0 0,0 0 0 0 0,-1 0 0 0 0,1 0 0 0 0,-1 0 0 0 0,0 0-1 0 0,-1 0 1 0 0,0 0 0 0 0,0-1 0 0 0,-1 1 0 0 0,-6 10 0 0 0,-8 6 93 0 0,0 0 0 0 0,-26 24 0 0 0,22-25-44 0 0,-389 368 274 0 0,-27-25-102 0 0,360-301-161 0 0,-226 180 28 0 0,-372 321-121 0 0,537-423 69 0 0,115-108-18 0 0,24-33-19 0 0,0-1 0 0 0,-1 0 0 0 0,1 1 0 0 0,0-1 0 0 0,0 0 1 0 0,0 1-1 0 0,0-1 0 0 0,-1 1 0 0 0,1-1 0 0 0,0 0 0 0 0,0 1 0 0 0,0-1 0 0 0,0 0 0 0 0,0 1 0 0 0,0-1 0 0 0,0 1 0 0 0,0-1 0 0 0,0 0 0 0 0,0 1 0 0 0,0-1 0 0 0,0 1 0 0 0,0-1 0 0 0,1 0 0 0 0,-1 1 0 0 0,0-1 0 0 0,0 0 0 0 0,0 1 0 0 0,0-1 0 0 0,1 0 0 0 0,-1 1 1 0 0,0-1-1 0 0,0 0 0 0 0,1 1 0 0 0,-1-1 0 0 0,0 0 0 0 0,1 0 0 0 0,-1 1 0 0 0,0-1 0 0 0,1 0 0 0 0,-1 0 0 0 0,0 1 0 0 0,1-1 0 0 0,-1 0 0 0 0,0 0 0 0 0,1 0 0 0 0,-1 0 0 0 0,1 0 0 0 0,-1 0 0 0 0,0 0 0 0 0,1 0 0 0 0,-1 0 0 0 0,1 0 0 0 0,-1 0 0 0 0,0 0 1 0 0,1 0-1 0 0,-1 0 0 0 0,1 0 0 0 0,28-5-205 0 0,12-9 221 0 0,0-3-1 0 0,-2-1 1 0 0,0-1-1 0 0,46-33 1 0 0,-14 10 10 0 0,833-500 293 0 0,478-267-517 0 0,-1328 779 158 0 0,45-24-207 0 0,141-55 1 0 0,-208 101 136 0 0,-32 8 108 0 0,0 0 0 0 0,0 0 0 0 0,0 0 0 0 0,1 0 0 0 0,-1 0 0 0 0,0 0 0 0 0,0 0-1 0 0,0 1 1 0 0,0-1 0 0 0,1 0 0 0 0,-1 0 0 0 0,0 0 0 0 0,0 0 0 0 0,0 0 0 0 0,0 0-1 0 0,1 0 1 0 0,-1 1 0 0 0,0-1 0 0 0,0 0 0 0 0,0 0 0 0 0,0 0 0 0 0,0 0 0 0 0,0 1-1 0 0,0-1 1 0 0,0 0 0 0 0,0 0 0 0 0,1 0 0 0 0,-1 0 0 0 0,0 1 0 0 0,0-1-1 0 0,0 0 1 0 0,0 0 0 0 0,0 0 0 0 0,0 1 0 0 0,0-1 0 0 0,0 0 0 0 0,0 0 0 0 0,0 0-1 0 0,0 1 1 0 0,-1-1 0 0 0,1 0 0 0 0,0 0 0 0 0,0 0 0 0 0,0 0 0 0 0,0 1 0 0 0,0-1-1 0 0,0 0 1 0 0,0 0 0 0 0,0 0 0 0 0,0 0 0 0 0,-1 0 0 0 0,1 1 0 0 0,0-1 0 0 0,0 0-1 0 0,0 0 1 0 0,0 0 0 0 0,-1 0 0 0 0,1 0 0 0 0,0 1 0 0 0,-42 36-445 0 0,-474 320 1005 0 0,489-340-544 0 0,-768 469 187 0 0,-307 205 164 0 0,1029-641-354 0 0,319-213-21 0 0,304-190 231 0 0,1360-717-1925 0 0,-2357 1362 1703 0 0,279-174 211 0 0,-188 120 209 0 0,-331 235 54 0 0,647-443-434 0 0,1 2 0 0 0,-48 49 1 0 0,58-40-26 0 0,28-40-14 0 0,1-1 1 0 0,-1 0-1 0 0,1 1 1 0 0,0-1-1 0 0,0 1 1 0 0,-1-1 0 0 0,1 1-1 0 0,0-1 1 0 0,0 1-1 0 0,-1-1 1 0 0,1 1 0 0 0,0 0-1 0 0,0-1 1 0 0,0 1-1 0 0,0-1 1 0 0,0 1-1 0 0,0-1 1 0 0,0 1 0 0 0,0-1-1 0 0,0 1 1 0 0,0 0-1 0 0,0-1 1 0 0,0 1-1 0 0,0-1 1 0 0,1 1 0 0 0,-1-1-1 0 0,0 1 1 0 0,0-1-1 0 0,1 1 1 0 0,-1-1 0 0 0,0 1-1 0 0,1-1 1 0 0,-1 1-1 0 0,0-1 1 0 0,1 0-1 0 0,-1 1 1 0 0,1-1 0 0 0,-1 1-1 0 0,0-1 1 0 0,2 1-1 0 0,24 0-177 0 0,-17-1 139 0 0,26-3 64 0 0,-1-2-1 0 0,0-1 0 0 0,-1-2 1 0 0,0-1-1 0 0,0-1 0 0 0,36-18 0 0 0,-17 9-26 0 0,664-252 186 0 0,326-118-222 0 0,-1025 383 16 0 0,-10 3 13 0 0,1 0-1 0 0,0 0 1 0 0,0 1 0 0 0,0 0-1 0 0,0 1 1 0 0,0 0 0 0 0,10-1-1 0 0,-15 3-65 0 0,-8 4-33 0 0,-51 38 248 0 0,-2-3-1 0 0,-2-2 1 0 0,-103 49-1 0 0,72-40-17 0 0,-76 42 67 0 0,-675 395-198 0 0,808-459 81 0 0,50-26-255 0 0,19-11 73 0 0,487-254 451 0 0,-467 240-310 0 0,689-304-58 0 0,-788 351 109 0 0,2 2 1 0 0,-49 34-1 0 0,-111 85 197 0 0,183-129-269 0 0,-33 27 20 0 0,49-38-32 0 0,1 1 0 0 0,-1-1 1 0 0,1 1-1 0 0,0 0 0 0 0,0 0 0 0 0,0 0 0 0 0,0 0 0 0 0,0 0 1 0 0,1 0-1 0 0,-1 0 0 0 0,1 1 0 0 0,0-1 0 0 0,0 0 0 0 0,-1 6 0 0 0,2-8-3 0 0,1-1-1 0 0,-1 1 0 0 0,1 0 0 0 0,0 0 0 0 0,-1-1 0 0 0,1 1 0 0 0,0 0 0 0 0,-1-1 0 0 0,1 1 0 0 0,0-1 0 0 0,0 1 0 0 0,0-1 0 0 0,-1 1 0 0 0,1-1 0 0 0,0 1 1 0 0,0-1-1 0 0,0 0 0 0 0,0 0 0 0 0,0 1 0 0 0,0-1 0 0 0,0 0 0 0 0,0 0 0 0 0,0 0 0 0 0,0 0 0 0 0,-1 0 0 0 0,1 0 0 0 0,2-1 0 0 0,38 2-51 0 0,-31-2 44 0 0,40-2 38 0 0,0-3 0 0 0,0-2 0 0 0,0-2 0 0 0,64-22 1 0 0,28-6-116 0 0,-63 19-36 0 0,2 3 0 0 0,161-10 0 0 0,-249 32-331 0 0,-519 180 777 0 0,427-155-265 0 0,-315 87 1 0 0,-4-17 0 0 0,-4-19 0 0 0,-4-18 0 0 0,-786 15 0 0 0,1002-76-102 0 0,-314-7 167 0 0,419-3-29 0 0,0-4 0 0 0,-198-48 0 0 0,265 48-113 0 0,1-2 0 0 0,0-2 0 0 0,1-1 0 0 0,1-1 0 0 0,0-2 0 0 0,1-2 0 0 0,-41-34 0 0 0,61 45 10 0 0,1 0 0 0 0,-1 1 1 0 0,0 1-1 0 0,-1 0 0 0 0,0 1 0 0 0,0 1 1 0 0,-1 0-1 0 0,-23-6 0 0 0,27 10 0 0 0,0 0 0 0 0,0 1 0 0 0,0 0 0 0 0,0 1 0 0 0,0 1 1 0 0,0-1-1 0 0,0 2 0 0 0,0 0 0 0 0,0 0 0 0 0,0 1 0 0 0,1 1 0 0 0,-16 6 0 0 0,-36 20-40 0 0,1 2 0 0 0,-98 70 0 0 0,-99 102 55 0 0,226-176 3 0 0,-57 51 7 0 0,80-69-7 0 0,0 0 1 0 0,1 1-1 0 0,1 0 1 0 0,0 0 0 0 0,0 0-1 0 0,-6 14 1 0 0,13-23-6 0 0,0 0 0 0 0,0 0 0 0 0,0 0 0 0 0,1 0 0 0 0,-1 0 0 0 0,1 0 0 0 0,-1 0 0 0 0,1 0 0 0 0,0 0 0 0 0,-1 0 0 0 0,1 1 0 0 0,1-1 0 0 0,-1 0 0 0 0,0 2 0 0 0,1-3-7 0 0,-1 0-1 0 0,0 0 1 0 0,1 0 0 0 0,0 0-1 0 0,-1 0 1 0 0,1 0-1 0 0,-1 0 1 0 0,1 0-1 0 0,0 0 1 0 0,0-1 0 0 0,-1 1-1 0 0,1 0 1 0 0,0 0-1 0 0,0-1 1 0 0,0 1 0 0 0,0-1-1 0 0,0 1 1 0 0,0-1-1 0 0,0 1 1 0 0,1-1-1 0 0,6 2-29 0 0,0 0 0 0 0,-1-1 0 0 0,1-1 0 0 0,0 0 0 0 0,0 0 0 0 0,10-1-1 0 0,-13 1 43 0 0,22-3 7 0 0,1-1-1 0 0,-1-1 1 0 0,0-2 0 0 0,-1 0-1 0 0,38-17 1 0 0,128-67 66 0 0,-158 73-79 0 0,331-179 51 0 0,236-114-186 0 0,-594 307 158 0 0,31-12-434 0 0,-32 16 146 0 0,-23 12 149 0 0,-544 394 889 0 0,210-107-605 0 0,317-270-163 0 0,18-16 4 0 0,1 1 1 0 0,0 0-1 0 0,0 1 0 0 0,2 0 0 0 0,0 1 0 0 0,-14 23 0 0 0,26-37-13 0 0,0-1 1 0 0,0 1-1 0 0,0 0 1 0 0,0 0-1 0 0,0 1 1 0 0,1-1-1 0 0,-1 0 0 0 0,1 0 1 0 0,-1 0-1 0 0,1 0 1 0 0,0 0-1 0 0,0 5 0 0 0,0-6-1 0 0,0 0 0 0 0,1 0 0 0 0,-1-1 0 0 0,0 1-1 0 0,1 0 1 0 0,-1 0 0 0 0,1 0 0 0 0,-1 0 0 0 0,1-1-1 0 0,-1 1 1 0 0,1 0 0 0 0,0-1 0 0 0,-1 1 0 0 0,1 0-1 0 0,0-1 1 0 0,-1 1 0 0 0,1-1 0 0 0,0 1 0 0 0,0-1-1 0 0,0 1 1 0 0,0 0 0 0 0,6 0-29 0 0,-1 1-1 0 0,1-1 1 0 0,0 0 0 0 0,-1 0 0 0 0,1-1-1 0 0,11-1 1 0 0,-6 1 25 0 0,31-1 31 0 0,0-3 0 0 0,-1-1 0 0 0,66-17 0 0 0,122-47 117 0 0,-95 25-102 0 0,-68 24-28 0 0,357-97-435 0 0,-357 108 278 0 0,-66 9 141 0 0,-1 0 0 0 0,0 0 0 0 0,0 0 0 0 0,0 0 0 0 0,1 0 0 0 0,-1 0-1 0 0,0 0 1 0 0,0 0 0 0 0,1 0 0 0 0,-1 1 0 0 0,0-1 0 0 0,0 0 0 0 0,0 0 0 0 0,1 0 0 0 0,-1 0 0 0 0,0 0 0 0 0,0 0-1 0 0,0 0 1 0 0,1 0 0 0 0,-1 1 0 0 0,0-1 0 0 0,0 0 0 0 0,0 0 0 0 0,0 0 0 0 0,1 0 0 0 0,-1 1 0 0 0,0-1 0 0 0,0 0 0 0 0,0 0-1 0 0,0 0 1 0 0,0 1 0 0 0,0-1 0 0 0,0 0 0 0 0,0 0 0 0 0,0 0 0 0 0,1 1 0 0 0,-1-1 0 0 0,0 0 0 0 0,0 0 0 0 0,0 1 0 0 0,0-1-1 0 0,0 0 1 0 0,-1 1 0 0 0,-4 13-47 0 0,-14 11 293 0 0,-32 20-16 0 0,-3-1 0 0 0,-1-4 1 0 0,-78 45-1 0 0,80-52-146 0 0,-7 5-22 0 0,-175 105 68 0 0,182-119-87 0 0,53-25-47 0 0,0 1 1 0 0,0-1-1 0 0,0 1 0 0 0,0-1 0 0 0,0 0 1 0 0,0 1-1 0 0,0-1 0 0 0,0 1 0 0 0,0-1 0 0 0,0 1 1 0 0,0-1-1 0 0,0 0 0 0 0,0 1 0 0 0,0-1 1 0 0,0 1-1 0 0,1-1 0 0 0,-1 1 0 0 0,0-1 0 0 0,0 1 1 0 0,1-1-1 0 0,-1 1 0 0 0,0-1 0 0 0,1 1 1 0 0,-1-1-1 0 0,0 1 0 0 0,1 0 0 0 0,-1-1 0 0 0,1 1 1 0 0,20-21-105 0 0,0 1 0 0 0,0 1-1 0 0,39-24 1 0 0,83-46 242 0 0,-108 68-169 0 0,51-29-171 0 0,130-83-740 0 0,-210 129 931 0 0,-4 4 23 0 0,0-1 0 0 0,0 0 0 0 0,0 0-1 0 0,-1-1 1 0 0,1 1 0 0 0,0 0 0 0 0,-1-1 0 0 0,1 1-1 0 0,-1-1 1 0 0,1 1 0 0 0,-1-1 0 0 0,1 0-1 0 0,-1 0 1 0 0,0 1 0 0 0,0-1 0 0 0,0 0 0 0 0,0 0-1 0 0,0 0 1 0 0,0-3 0 0 0,-22 3 621 0 0,17 2-535 0 0,-33 1 16 0 0,0 2 1 0 0,1 2-1 0 0,-66 16 1 0 0,-109 46-87 0 0,90-26 41 0 0,24-10 11 0 0,-360 102 58 0 0,372-114-92 0 0,-1-3 1 0 0,-1-3 0 0 0,-120 0 0 0 0,198-12-30 0 0,-1-2 1 0 0,1 1-1 0 0,-1-1 0 0 0,1-1 0 0 0,-1 1 0 0 0,-13-6 0 0 0,19 6-3 0 0,1-1-1 0 0,-1 0 0 0 0,1 0 0 0 0,0 0 0 0 0,-1 0 1 0 0,1 0-1 0 0,0-1 0 0 0,1 1 0 0 0,-1-1 0 0 0,0 0 0 0 0,1 0 1 0 0,0 0-1 0 0,-1 0 0 0 0,1 0 0 0 0,0-1 0 0 0,1 1 1 0 0,-1-1-1 0 0,-2-6 0 0 0,1-1-29 0 0,1 0-1 0 0,0-1 1 0 0,0 1-1 0 0,1 0 1 0 0,0-1 0 0 0,1 1-1 0 0,1-1 1 0 0,0 0-1 0 0,0 1 1 0 0,1 0-1 0 0,0-1 1 0 0,8-20 0 0 0,3-2-46 0 0,2 0 1 0 0,34-58-1 0 0,33-37-8 0 0,5 3-1 0 0,6 4 1 0 0,120-121-1 0 0,348-305-20 0 0,-556 543 99 0 0,105-95-51 0 0,113-111-437 0 0,-210 198 445 0 0,-6 7 21 0 0,0 0 0 0 0,-1-1 0 0 0,0 0 0 0 0,0 0-1 0 0,-1 0 1 0 0,0-1 0 0 0,8-16 0 0 0,-13 20 42 0 0,-9 4 77 0 0,-11 4-46 0 0,0 1 0 0 0,0 1-1 0 0,0 0 1 0 0,1 1 0 0 0,0 2 0 0 0,1 0-1 0 0,0 0 1 0 0,-21 16 0 0 0,-13 5-17 0 0,-876 494 807 0 0,20 36 116 0 0,791-482-871 0 0,-230 144 135 0 0,289-192-161 0 0,58-35-24 0 0,12-14-77 0 0,1 1 0 0 0,1 0-1 0 0,0 1 1 0 0,1 1 0 0 0,1 0-1 0 0,27-20 1 0 0,1-4 50 0 0,964-792 343 0 0,-459 397-1966 0 0,-548 434 1607 0 0,164-143-944 0 0,-134 108 913 0 0,-31 36 45 0 0,1 0 0 0 0,-1 0 0 0 0,0-1 0 0 0,0 1 1 0 0,1 0-1 0 0,-1 0 0 0 0,0-1 0 0 0,0 1 0 0 0,1 0 1 0 0,-1 0-1 0 0,0-1 0 0 0,0 1 0 0 0,0 0 0 0 0,0 0 1 0 0,1-1-1 0 0,-1 1 0 0 0,0 0 0 0 0,0-1 0 0 0,0 1 1 0 0,0 0-1 0 0,0-1 0 0 0,0 1 0 0 0,0 0 1 0 0,0-1-1 0 0,0 1 0 0 0,0 0 0 0 0,0-1 0 0 0,0 1 1 0 0,0 0-1 0 0,0-1 0 0 0,0 1 0 0 0,0 0 0 0 0,0-1 1 0 0,0 1-1 0 0,-1 0 0 0 0,1-1 0 0 0,0 1 0 0 0,0 0 1 0 0,0-1-1 0 0,-1 1 0 0 0,1 0 0 0 0,0 0 0 0 0,0-1 1 0 0,0 1-1 0 0,-1 0 0 0 0,1 0 0 0 0,0 0 0 0 0,-1-1 1 0 0,1 1-1 0 0,0 0 0 0 0,0 0 0 0 0,-1 0 0 0 0,1 0 1 0 0,0 0-1 0 0,-1-1 0 0 0,1 1 0 0 0,0 0 1 0 0,-1 0-1 0 0,-24 4 269 0 0,-6 4-199 0 0,0 3-1 0 0,1 0 0 0 0,1 2 1 0 0,-31 18-1 0 0,-118 77 16 0 0,125-74-44 0 0,-361 233 707 0 0,-404 342 0 0 0,585-396-695 0 0,209-185-64 0 0,21-18-105 0 0,18-13-311 0 0,20-15 278 0 0,-1-1 0 0 0,-1-2-1 0 0,32-27 1 0 0,4-2 198 0 0,1530-1142 57 0 0,-1523 1133-257 0 0,262-225-1360 0 0,-327 274 1431 0 0,32-35-108 0 0,-41 42 182 0 0,0 0-1 0 0,0 0 1 0 0,0 0-1 0 0,0 0 1 0 0,0 0-1 0 0,-1 0 1 0 0,1 0-1 0 0,-1 0 1 0 0,0-1-1 0 0,0 1 1 0 0,0-1-1 0 0,0-6 1 0 0,-1 10 4 0 0,0-1 1 0 0,0 0-1 0 0,0 1 1 0 0,-1-1-1 0 0,1 1 1 0 0,0-1-1 0 0,0 0 1 0 0,-1 1-1 0 0,1-1 1 0 0,0 1-1 0 0,-1-1 1 0 0,1 1-1 0 0,0-1 1 0 0,-1 1-1 0 0,1-1 1 0 0,-1 1-1 0 0,1 0 1 0 0,-1-1-1 0 0,1 1 1 0 0,-1-1-1 0 0,1 1 1 0 0,-1 0-1 0 0,1 0 1 0 0,-1-1-1 0 0,0 1 1 0 0,1 0-1 0 0,-1 0 1 0 0,1 0-1 0 0,-1-1 1 0 0,0 1-1 0 0,1 0 1 0 0,-1 0-1 0 0,0 0 1 0 0,1 0-1 0 0,-1 0 1 0 0,0 0-1 0 0,1 0 1 0 0,-2 1-1 0 0,-16-1 14 0 0,0 2 0 0 0,1 0 0 0 0,-1 1 0 0 0,1 1 0 0 0,-1 0-1 0 0,1 1 1 0 0,0 1 0 0 0,-23 12 0 0 0,-650 311 482 0 0,21 53 486 0 0,-183 95-230 0 0,822-462-751 0 0,-69 31-15 0 0,85-44 11 0 0,27-17-23 0 0,286-201-166 0 0,-188 138 217 0 0,1387-990-1226 0 0,-1291 914 164 0 0,-166 117 658 0 0,-41 36 377 0 0,0 1 1 0 0,1 0 0 0 0,-1 0 0 0 0,0 0 0 0 0,1 0 0 0 0,-1 0 0 0 0,0 0 0 0 0,0-1 0 0 0,1 1 0 0 0,-1 0 0 0 0,0 0 0 0 0,0-1-1 0 0,1 1 1 0 0,-1 0 0 0 0,0 0 0 0 0,0-1 0 0 0,0 1 0 0 0,1 0 0 0 0,-1 0 0 0 0,0-1 0 0 0,0 1 0 0 0,0 0 0 0 0,0-1 0 0 0,0 1-1 0 0,0 0 1 0 0,0-1 0 0 0,0 1 0 0 0,0 0 0 0 0,0-1 0 0 0,0 1 0 0 0,0 0 0 0 0,0-1 0 0 0,0 1 0 0 0,0 0 0 0 0,0-1 0 0 0,0 1-1 0 0,0 0 1 0 0,0-1 0 0 0,0 1 0 0 0,0 0 0 0 0,0 0 0 0 0,-1-1 0 0 0,1 1 0 0 0,0 0 0 0 0,0 0 0 0 0,0-1 0 0 0,-1 1 0 0 0,1 0-1 0 0,0 0 1 0 0,0-1 0 0 0,-1 1 0 0 0,1 0 0 0 0,0 0 0 0 0,0 0 0 0 0,-1-1 0 0 0,1 1 0 0 0,0 0 0 0 0,-1 0 0 0 0,1 0-1 0 0,0 0 1 0 0,-1 0 0 0 0,1 0 0 0 0,0 0 0 0 0,-1 0 0 0 0,1 0 0 0 0,0 0 0 0 0,-1 0 0 0 0,-28 4 147 0 0,-31 16-68 0 0,1 3 1 0 0,-88 47-1 0 0,70-31-2 0 0,-669 352 1046 0 0,13 30 93 0 0,379-215-906 0 0,321-188-305 0 0,57-38-370 0 0,368-261 62 0 0,844-626 363 0 0,-1148 843-180 0 0,-45 34-149 0 0,-1-1-1 0 0,44-45 1 0 0,-72 58 161 0 0,-15 18 108 0 0,1-1 0 0 0,0 1 0 0 0,0-1 0 0 0,-1 1 0 0 0,1-1 0 0 0,-1 1 0 0 0,1 0 0 0 0,-1-1 0 0 0,1 1 0 0 0,0-1 0 0 0,-1 1 0 0 0,1 0 0 0 0,-1 0 0 0 0,1-1 0 0 0,-1 1 0 0 0,0 0 1 0 0,1 0-1 0 0,-1 0 0 0 0,1-1 0 0 0,-1 1 0 0 0,1 0 0 0 0,-1 0 0 0 0,1 0 0 0 0,-1 0 0 0 0,0 0 0 0 0,1 0 0 0 0,-1 0 0 0 0,1 0 0 0 0,-1 0 0 0 0,1 1 0 0 0,-1-1 0 0 0,0 0 0 0 0,1 0 0 0 0,-1 0 0 0 0,1 1 0 0 0,-1-1 0 0 0,-27 4-6 0 0,1 2 1 0 0,0 0-1 0 0,0 2 1 0 0,-50 21-1 0 0,-112 64 81 0 0,127-61 25 0 0,-591 323 430 0 0,28-14 121 0 0,492-282-640 0 0,237-122-426 0 0,180-146 1 0 0,-167 119 363 0 0,-73 57 21 0 0,492-401-925 0 0,-528 427 879 0 0,0 0-36 0 0,0-1 1 0 0,0 1 0 0 0,-1-1 0 0 0,0 0 0 0 0,0-1 0 0 0,-1 0 0 0 0,6-9 0 0 0,-12 18 107 0 0,0-1 1 0 0,0 1 0 0 0,0 0 0 0 0,0 0 0 0 0,1 0 0 0 0,-1-1 0 0 0,0 1 0 0 0,0 0 0 0 0,0 0 0 0 0,0-1 0 0 0,0 1 0 0 0,0 0 0 0 0,1 0 0 0 0,-1-1 0 0 0,0 1 0 0 0,0 0 0 0 0,0-1 0 0 0,0 1 0 0 0,0 0 0 0 0,0 0 0 0 0,0-1 0 0 0,0 1 0 0 0,0 0 0 0 0,0-1-1 0 0,0 1 1 0 0,-1 0 0 0 0,1 0 0 0 0,0-1 0 0 0,0 1 0 0 0,0 0 0 0 0,0 0 0 0 0,0-1 0 0 0,0 1 0 0 0,-1 0 0 0 0,1 0 0 0 0,0 0 0 0 0,0-1 0 0 0,0 1 0 0 0,-1 0 0 0 0,1 0 0 0 0,0 0 0 0 0,0-1 0 0 0,0 1 0 0 0,-1 0 0 0 0,1 0 0 0 0,0 0 0 0 0,0 0 0 0 0,-1 0-1 0 0,1 0 1 0 0,0 0 0 0 0,-1 0 0 0 0,1 0 0 0 0,0 0 0 0 0,0 0 0 0 0,-1 0 0 0 0,1 0 0 0 0,-12 0-14 0 0,0 0 0 0 0,1 1 0 0 0,-1 1 0 0 0,1 0 0 0 0,-1 0 0 0 0,1 1 0 0 0,0 1 0 0 0,0 0 0 0 0,-13 7 0 0 0,23-11 16 0 0,-218 97 495 0 0,-204 126 0 0 0,319-166-278 0 0,-227 127 583 0 0,-220 119-160 0 0,527-290-480 0 0,1-2 0 0 0,-28 10 0 0 0,69-45-178 0 0,386-286-417 0 0,-285 225 379 0 0,441-296-410 0 0,-383 263-712 0 0,-172 113 791 0 0,-16 6 122 0 0,-12 5 195 0 0,0 0 1 0 0,1 2-1 0 0,0 1 0 0 0,-24 12 0 0 0,-90 56-347 0 0,75-41 19 0 0,-202 125-4216 0 0,185-112 2061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7T21:16:37.666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</inkml:brush>
  </inkml:definitions>
  <inkml:trace contextRef="#ctx0" brushRef="#br0">1 1241 7155 0 0,'0'0'4608'0'0,"11"-16"-3997"0"0,212-278 1763 0 0,-158 218-2361 0 0,-68 114-621 0 0,-9-4 767 0 0,-21 42 0 0 0,23-55-105 0 0,0 0 0 0 0,2 0 0 0 0,0 1 0 0 0,1 0 0 0 0,1 0 0 0 0,-3 27 0 0 0,9-48-61 0 0,0-1 0 0 0,0 1 0 0 0,0-1 0 0 0,0 0 0 0 0,0 1 0 0 0,0-1-1 0 0,0 0 1 0 0,0 1 0 0 0,0-1 0 0 0,0 1 0 0 0,0-1 0 0 0,0 0 0 0 0,0 1-1 0 0,0-1 1 0 0,0 0 0 0 0,1 1 0 0 0,-1-1 0 0 0,0 0 0 0 0,0 1 0 0 0,0-1-1 0 0,1 0 1 0 0,-1 1 0 0 0,0-1 0 0 0,0 0 0 0 0,1 0 0 0 0,-1 1 0 0 0,0-1-1 0 0,1 0 1 0 0,-1 0 0 0 0,0 0 0 0 0,1 1 0 0 0,-1-1 0 0 0,0 0 0 0 0,1 0-1 0 0,-1 0 1 0 0,0 0 0 0 0,1 0 0 0 0,0 0 0 0 0,18-4-103 0 0,19-16 112 0 0,12-19 101 0 0,-2-2 0 0 0,63-70 0 0 0,71-107-108 0 0,-162 194-21 0 0,-9 11 22 0 0,-1 1-1 0 0,0-1 1 0 0,0-1-1 0 0,-2 0 1 0 0,0 0-1 0 0,0 0 1 0 0,6-19-1 0 0,-14 33 1 0 0,0 0-1 0 0,0 0 1 0 0,0 0-1 0 0,0-1 0 0 0,0 1 1 0 0,0 0-1 0 0,1 0 0 0 0,-1-1 1 0 0,0 1-1 0 0,0 0 0 0 0,0 0 1 0 0,0-1-1 0 0,0 1 1 0 0,0 0-1 0 0,0 0 0 0 0,0-1 1 0 0,0 1-1 0 0,0 0 0 0 0,0 0 1 0 0,0-1-1 0 0,-1 1 1 0 0,1 0-1 0 0,0 0 0 0 0,0-1 1 0 0,0 1-1 0 0,0 0 0 0 0,0 0 1 0 0,0 0-1 0 0,-1-1 0 0 0,1 1 1 0 0,0 0-1 0 0,0 0 1 0 0,0 0-1 0 0,0-1 0 0 0,-1 1 1 0 0,1 0-1 0 0,0 0 0 0 0,0 0 1 0 0,-1 0-1 0 0,1 0 1 0 0,0 0-1 0 0,0-1 0 0 0,0 1 1 0 0,-1 0-1 0 0,1 0 0 0 0,0 0 1 0 0,0 0-1 0 0,-1 0 1 0 0,-16 6-41 0 0,-16 15 124 0 0,-36 32 18 0 0,2 3 0 0 0,-64 70 0 0 0,126-115-354 0 0,17-15-38 0 0,20-14 105 0 0,26-29 249 0 0,-3-2 0 0 0,-1-3 0 0 0,-3-2-1 0 0,-2-2 1 0 0,52-78 0 0 0,-97 128-62 0 0,-1 3 1 0 0,-1 1 0 0 0,0-1 0 0 0,0 1 0 0 0,0-1 0 0 0,0 0 0 0 0,-1 0 0 0 0,1 0 0 0 0,-1 1 0 0 0,1-2 0 0 0,-1 1 0 0 0,0 0 0 0 0,0 0 0 0 0,-1 0 1 0 0,2-7-1 0 0,-11 11-209 0 0,-9 7 209 0 0,0 1 0 0 0,1 1 1 0 0,0 1-1 0 0,1 0 0 0 0,0 1 1 0 0,1 0-1 0 0,-16 18 0 0 0,0-3 8 0 0,-271 236 309 0 0,448-406-532 0 0,-120 115 264 0 0,0-2 0 0 0,-3-1 0 0 0,32-53-1 0 0,-52 80-41 0 0,-1 0-1 0 0,0 0 0 0 0,0-1 0 0 0,0 1 0 0 0,0-1 1 0 0,-1 1-1 0 0,0-1 0 0 0,0 0 0 0 0,0 1 0 0 0,-1-1 1 0 0,1-6-1 0 0,-2 10-9 0 0,1-1 0 0 0,-1 1 0 0 0,1-1 0 0 0,-1 1 0 0 0,0-1 0 0 0,1 1 0 0 0,-1-1 0 0 0,0 1 0 0 0,0 0 0 0 0,0-1 0 0 0,0 1 0 0 0,0 0 0 0 0,0 0-1 0 0,-1 0 1 0 0,1 0 0 0 0,0 0 0 0 0,-1 0 0 0 0,1 0 0 0 0,0 0 0 0 0,-1 0 0 0 0,1 1 0 0 0,-1-1 0 0 0,1 1 0 0 0,-1-1 0 0 0,0 1 0 0 0,1 0 0 0 0,-1-1 0 0 0,1 1 0 0 0,-1 0 0 0 0,0 0 0 0 0,1 0 0 0 0,-1 0 0 0 0,0 0 0 0 0,-2 1 0 0 0,-63-1 394 0 0,66-1-402 0 0,1-1-1 0 0,0 1 0 0 0,0-1 1 0 0,1 1-1 0 0,-1-1 0 0 0,0 1 1 0 0,0 0-1 0 0,1-1 1 0 0,-1 1-1 0 0,1-1 0 0 0,-1 1 1 0 0,1 0-1 0 0,-1-1 0 0 0,1 1 1 0 0,0 0-1 0 0,1-2 0 0 0,21-20 119 0 0,2 0-1 0 0,1 2 0 0 0,48-32 0 0 0,-52 38-78 0 0,11-8-10 0 0,48-25 0 0 0,-70 42-42 0 0,0 1 1 0 0,1 0 0 0 0,0 1-1 0 0,0 1 1 0 0,0-1-1 0 0,0 2 1 0 0,1 0-1 0 0,19-1 1 0 0,-31 3-2 0 0,19-21 128 0 0,-10 9-25 0 0,6-6-30 0 0,0-1 0 0 0,21-34 0 0 0,-37 53-51 0 0,0 0 1 0 0,-1 0-1 0 0,1 0 1 0 0,0 0-1 0 0,0 0 0 0 0,0 0 1 0 0,0 0-1 0 0,0 0 1 0 0,0 0-1 0 0,0 0 1 0 0,0 0-1 0 0,-1 0 0 0 0,1 0 1 0 0,0 0-1 0 0,0 0 1 0 0,0 0-1 0 0,0 0 1 0 0,0 0-1 0 0,0 0 0 0 0,0 0 1 0 0,0 0-1 0 0,0-1 1 0 0,0 1-1 0 0,-1 0 1 0 0,1 0-1 0 0,0 0 0 0 0,0 0 1 0 0,0 0-1 0 0,0 0 1 0 0,0 0-1 0 0,0 0 1 0 0,0 0-1 0 0,0 0 0 0 0,0-1 1 0 0,0 1-1 0 0,0 0 1 0 0,0 0-1 0 0,0 0 1 0 0,0 0-1 0 0,0 0 0 0 0,0 0 1 0 0,0 0-1 0 0,0 0 1 0 0,0-1-1 0 0,0 1 1 0 0,0 0-1 0 0,0 0 1 0 0,0 0-1 0 0,0 0 0 0 0,0 0 1 0 0,0 0-1 0 0,0 0 1 0 0,0 0-1 0 0,0 0 1 0 0,0-1-1 0 0,0 1 0 0 0,0 0 1 0 0,0 0-1 0 0,1 0 1 0 0,-15 8 13 0 0,-15 13 85 0 0,12-6-63 0 0,2 2-1 0 0,0 0 1 0 0,0 0-1 0 0,-21 37 0 0 0,29-43-30 0 0,1 1-1 0 0,0-1 0 0 0,1 1 0 0 0,1 0 0 0 0,0 1 1 0 0,0-1-1 0 0,1 1 0 0 0,1 0 0 0 0,-2 24 0 0 0,4-36-12 0 0,0 0 1 0 0,0 0-1 0 0,0-1 0 0 0,0 1 0 0 0,0 0 1 0 0,1 0-1 0 0,-1 0 0 0 0,0-1 0 0 0,0 1 1 0 0,1 0-1 0 0,-1 0 0 0 0,1-1 0 0 0,-1 1 1 0 0,1 0-1 0 0,-1-1 0 0 0,1 1 0 0 0,-1 0 0 0 0,1-1 1 0 0,0 1-1 0 0,-1-1 0 0 0,1 1 0 0 0,0-1 1 0 0,-1 1-1 0 0,1-1 0 0 0,0 0 0 0 0,0 1 1 0 0,0-1-1 0 0,31 5-150 0 0,33-15 134 0 0,-39 0 83 0 0,1-1 0 0 0,-2-2 0 0 0,36-21 0 0 0,-42 22-29 0 0,0 0 0 0 0,1 2 0 0 0,1 0 0 0 0,-1 1 1 0 0,2 1-1 0 0,39-9 0 0 0,-60 17-35 0 0,0-1-1 0 0,0 1 1 0 0,0 0 0 0 0,0 0 0 0 0,0 0 0 0 0,0 0 0 0 0,0 0 0 0 0,0 0-1 0 0,0 1 1 0 0,0-1 0 0 0,0 0 0 0 0,0 0 0 0 0,0 1 0 0 0,0-1 0 0 0,0 1-1 0 0,0-1 1 0 0,-1 1 0 0 0,1-1 0 0 0,0 1 0 0 0,0-1 0 0 0,0 1 0 0 0,-1 0-1 0 0,1-1 1 0 0,0 1 0 0 0,-1 0 0 0 0,1 0 0 0 0,0-1 0 0 0,0 3 0 0 0,0 0 9 0 0,0 0 0 0 0,0 0 0 0 0,0 0 1 0 0,0 0-1 0 0,-1 0 0 0 0,1 0 1 0 0,-1 0-1 0 0,0 1 0 0 0,0 4 0 0 0,-2 4 43 0 0,1 0-1 0 0,-1 0 0 0 0,-1 0 0 0 0,-5 14 0 0 0,8-24-35 0 0,-1 0 0 0 0,0 0 1 0 0,1 0-1 0 0,-1 0 0 0 0,1 0 1 0 0,0 0-1 0 0,-1 0 0 0 0,1 0 1 0 0,0 0-1 0 0,0 0 0 0 0,0 0 1 0 0,1 0-1 0 0,-1 3 1 0 0,1-5-13 0 0,-1 1 1 0 0,1 0-1 0 0,-1 0 1 0 0,1 0 0 0 0,-1-1-1 0 0,1 1 1 0 0,-1 0-1 0 0,1 0 1 0 0,0-1 0 0 0,-1 1-1 0 0,1 0 1 0 0,0-1-1 0 0,-1 1 1 0 0,1-1 0 0 0,0 1-1 0 0,0-1 1 0 0,0 1-1 0 0,0-1 1 0 0,0 0 0 0 0,1 1-1 0 0,4 0-13 0 0,0-1-1 0 0,-1 0 1 0 0,1 0-1 0 0,0 0 1 0 0,0 0-1 0 0,0-1 1 0 0,-1 0-1 0 0,8-2 1 0 0,33-11 18 0 0,-1-1 1 0 0,43-21 0 0 0,-61 22-119 0 0,2 2-1 0 0,0 1 1 0 0,0 1 0 0 0,1 1-1 0 0,0 2 1 0 0,1 1 0 0 0,43-3 0 0 0,-73 9 81 0 0,-1 0 0 0 0,1 0 0 0 0,-1 0 0 0 0,1 0 0 0 0,-1 0 0 0 0,1 0 0 0 0,-1 0 0 0 0,1 0 0 0 0,-1 0 0 0 0,1 0 0 0 0,-1 0 0 0 0,1 1 0 0 0,-1-1 0 0 0,1 0 0 0 0,-1 0 0 0 0,1 0 0 0 0,-3 32-1586 0 0,-27 9 1338 0 0,-16 1 376 0 0,-72 52-1 0 0,11-10 369 0 0,91-66-244 0 0,15-18-217 0 0,0 0-1 0 0,0 1 1 0 0,-1-1-1 0 0,1 0 1 0 0,0 1 0 0 0,0-1-1 0 0,0 0 1 0 0,0 1 0 0 0,0-1-1 0 0,0 0 1 0 0,0 1 0 0 0,0-1-1 0 0,0 0 1 0 0,0 0-1 0 0,0 1 1 0 0,1-1 0 0 0,-1 0-1 0 0,0 1 1 0 0,0-1 0 0 0,0 0-1 0 0,0 0 1 0 0,0 1 0 0 0,1-1-1 0 0,-1 0 1 0 0,0 0-1 0 0,0 1 1 0 0,0-1 0 0 0,1 0-1 0 0,-1 0 1 0 0,0 1 0 0 0,0-1-1 0 0,1 0 1 0 0,-1 0 0 0 0,1 0-1 0 0,2 1-21 0 0,0 0-1 0 0,0-1 1 0 0,0 1-1 0 0,0-1 1 0 0,0 0-1 0 0,0 0 1 0 0,0 0 0 0 0,1-1-1 0 0,-1 1 1 0 0,6-2-1 0 0,31-11 133 0 0,0-1 0 0 0,0-2 0 0 0,62-36 0 0 0,-37 19-361 0 0,58-33 198 0 0,31-14 104 0 0,-205 135 507 0 0,37-43-506 0 0,10-9-3 0 0,0 1 0 0 0,0-1 0 0 0,0 1-1 0 0,0 0 1 0 0,1 0 0 0 0,-1 0 0 0 0,1 0-1 0 0,-4 7 1 0 0,32-8-649 0 0,-9-6 650 0 0,-1-1 1 0 0,0-1-1 0 0,0 0 0 0 0,0-1 0 0 0,0 0 0 0 0,-1-1 0 0 0,22-15 0 0 0,16-6 27 0 0,-26 14-104 0 0,-13 7-4 0 0,0-1 0 0 0,1 2 0 0 0,0 0 0 0 0,0 1 0 0 0,0 0 0 0 0,1 1 0 0 0,23-4 1 0 0,-62 31-680 0 0,-15 10 879 0 0,-85 79 290 0 0,123-112-462 0 0,1 0-1 0 0,-1 1 1 0 0,1-1 0 0 0,0 0 0 0 0,-1 0 0 0 0,1 0-1 0 0,0 1 1 0 0,-1-1 0 0 0,1 0 0 0 0,0 0-1 0 0,-1 1 1 0 0,1-1 0 0 0,0 0 0 0 0,0 1 0 0 0,-1-1-1 0 0,1 0 1 0 0,0 1 0 0 0,0-1 0 0 0,0 0-1 0 0,-1 1 1 0 0,1-1 0 0 0,0 0 0 0 0,0 1 0 0 0,0-1-1 0 0,0 1 1 0 0,0-1 0 0 0,0 0 0 0 0,0 1-1 0 0,0-1 1 0 0,0 1 0 0 0,0-1 0 0 0,0 0 0 0 0,0 1-1 0 0,0-1 1 0 0,0 1 0 0 0,0-1 0 0 0,0 0-1 0 0,0 1 1 0 0,1-1 0 0 0,-1 0 0 0 0,0 1 0 0 0,0-1-1 0 0,0 0 1 0 0,1 1 0 0 0,-1-1 0 0 0,0 0-1 0 0,0 1 1 0 0,1-1 0 0 0,-1 0 0 0 0,1 1 0 0 0,27-1-184 0 0,40-17 89 0 0,-23-4-327 0 0,56-37 1 0 0,29-14-474 0 0,-121 71 1427 0 0,-15 11-198 0 0,-3 10-218 0 0,9-19-116 0 0,0-1-1 0 0,0 0 1 0 0,0 1-1 0 0,0-1 0 0 0,0 1 1 0 0,0-1-1 0 0,0 1 1 0 0,0-1-1 0 0,0 1 0 0 0,1-1 1 0 0,-1 0-1 0 0,0 1 0 0 0,0-1 1 0 0,0 1-1 0 0,1-1 1 0 0,-1 0-1 0 0,0 1 0 0 0,1-1 1 0 0,-1 0-1 0 0,0 1 1 0 0,1-1-1 0 0,-1 0 0 0 0,0 1 1 0 0,1-1-1 0 0,-1 0 1 0 0,0 0-1 0 0,1 0 0 0 0,-1 1 1 0 0,1-1-1 0 0,-1 0 1 0 0,1 0-1 0 0,-1 0 0 0 0,0 0 1 0 0,1 0-1 0 0,-1 0 1 0 0,1 0-1 0 0,-1 0 0 0 0,1 0 1 0 0,-1 0-1 0 0,1 0 1 0 0,-1 0-1 0 0,0 0 0 0 0,1 0 1 0 0,0 0-1 0 0,39-3 10 0 0,-1-2-1 0 0,1-1 1 0 0,-1-2-1 0 0,0-2 1 0 0,55-22-1 0 0,-88 30-1 0 0,21-8-38 0 0,-17 6 22 0 0,-1 0-1 0 0,1 1 1 0 0,0 0 0 0 0,0 1 0 0 0,16-3 0 0 0,-25 5-22 0 0,-9 1 87 0 0,-7 5 64 0 0,0 0-1 0 0,0 0 0 0 0,1 1 1 0 0,0 1-1 0 0,1 1 0 0 0,0 0 0 0 0,0 0 1 0 0,1 1-1 0 0,0 1 0 0 0,1 0 1 0 0,0 1-1 0 0,-13 18 0 0 0,23-29-107 0 0,-1 1 0 0 0,1-1 0 0 0,0 1 0 0 0,0-1 0 0 0,0 1 0 0 0,0 0 0 0 0,0 0 0 0 0,0 0 0 0 0,0 0 0 0 0,1-1 0 0 0,-1 1 0 0 0,1 0 0 0 0,-1 0 0 0 0,1 0-1 0 0,0 0 1 0 0,0 0 0 0 0,0 0 0 0 0,0 0 0 0 0,0 3 0 0 0,1-4-27 0 0,0 0-1 0 0,0 0 0 0 0,0 0 0 0 0,0 0 1 0 0,0 0-1 0 0,0 0 0 0 0,0 0 0 0 0,0 0 1 0 0,0-1-1 0 0,0 1 0 0 0,1 0 1 0 0,-1-1-1 0 0,0 1 0 0 0,1-1 0 0 0,-1 1 1 0 0,0-1-1 0 0,1 1 0 0 0,-1-1 1 0 0,1 0-1 0 0,-1 0 0 0 0,1 0 0 0 0,-1 0 1 0 0,0 0-1 0 0,1 0 0 0 0,1 0 1 0 0,13-2-129 0 0,0 0 1 0 0,-1 0 0 0 0,1-1 0 0 0,-1-1 0 0 0,0-1 0 0 0,0 0 0 0 0,-1-1 0 0 0,1-1 0 0 0,-1 0 0 0 0,0-1 0 0 0,13-10 0 0 0,42-20-26 0 0,-80 55-436 0 0,-11 7 792 0 0,-2 0 1 0 0,0-2-1 0 0,-29 20 1 0 0,32-27 4 0 0,1 1 0 0 0,1 1 0 0 0,0 0 0 0 0,2 2 0 0 0,0 0 0 0 0,-27 39 0 0 0,41-53-237 0 0,1-1 0 0 0,0 1 1 0 0,0 0-1 0 0,0-1 0 0 0,1 1 0 0 0,0 0 1 0 0,0 0-1 0 0,0 0 0 0 0,0 0 1 0 0,1 0-1 0 0,0 0 0 0 0,0 1 0 0 0,0-1 1 0 0,1 0-1 0 0,-1 0 0 0 0,1 0 1 0 0,1 0-1 0 0,-1 0 0 0 0,1-1 1 0 0,-1 1-1 0 0,1 0 0 0 0,1-1 0 0 0,3 7 1 0 0,6 17-251 0 0,-10-21 296 0 0,-1-1 0 0 0,1 1 1 0 0,-1 0-1 0 0,0 0 1 0 0,0-1-1 0 0,-1 1 1 0 0,0 0-1 0 0,0 0 1 0 0,-1-1-1 0 0,0 1 1 0 0,0 0-1 0 0,-1 0 0 0 0,1-1 1 0 0,-1 1-1 0 0,-1-1 1 0 0,1 0-1 0 0,-1 0 1 0 0,0 1-1 0 0,-1-2 1 0 0,1 1-1 0 0,-1 0 1 0 0,0-1-1 0 0,-7 7 0 0 0,-10 11 204 0 0,-2-1 0 0 0,0-1 0 0 0,-45 30 0 0 0,59-44-120 0 0,-120 85 442 0 0,-4-6 0 0 0,-4-5 0 0 0,-232 99 0 0 0,58-74 429 0 0,257-92-612 0 0,-1-3 0 0 0,0-2 0 0 0,-104 3 0 0 0,156-12-320 0 0,0 0-1 0 0,0 0 0 0 0,0 0 0 0 0,0-1 1 0 0,0 1-1 0 0,0-1 0 0 0,0 0 0 0 0,0 1 1 0 0,0-1-1 0 0,1 0 0 0 0,-6-3 0 0 0,7 3-20 0 0,0 0-1 0 0,0 0 1 0 0,0 0-1 0 0,1 0 1 0 0,-1 0-1 0 0,0-1 0 0 0,0 1 1 0 0,1 0-1 0 0,-1 0 1 0 0,1-1-1 0 0,-1 1 1 0 0,1 0-1 0 0,0 0 1 0 0,0-1-1 0 0,-1 1 0 0 0,1-1 1 0 0,0 1-1 0 0,0 0 1 0 0,0-1-1 0 0,0 1 1 0 0,0 0-1 0 0,1-1 1 0 0,-1 1-1 0 0,0 0 1 0 0,1-1-1 0 0,-1 1 0 0 0,1 0 1 0 0,0-3-1 0 0,3-3-28 0 0,-1 0 0 0 0,1 0 0 0 0,0 0-1 0 0,0 0 1 0 0,1 1 0 0 0,0 0 0 0 0,0-1 0 0 0,0 2-1 0 0,7-6 1 0 0,62-48-49 0 0,-43 36 65 0 0,613-404-2750 0 0,-1804 1104 5965 0 0,1120-656-3023 0 0,302-158-579 0 0,72-69-234 0 0,-270 161-202 0 0,-3-3 0 0 0,111-111 0 0 0,-161 148 664 0 0,41-52-1159 0 0,-49 59 1238 0 0,0 0 0 0 0,0 0-1 0 0,-1 0 1 0 0,0 0 0 0 0,0-1 0 0 0,0 1-1 0 0,0-1 1 0 0,-1 0 0 0 0,0 1-1 0 0,0-1 1 0 0,0 0 0 0 0,0 0-1 0 0,-1-6 1 0 0,0 10 98 0 0,0 1-1 0 0,0-1 1 0 0,0 1-1 0 0,0-1 1 0 0,0 1-1 0 0,0-1 1 0 0,-1 1-1 0 0,1-1 1 0 0,0 1-1 0 0,0-1 1 0 0,0 1-1 0 0,-1-1 1 0 0,1 1-1 0 0,0 0 1 0 0,0-1-1 0 0,-1 1 1 0 0,1 0-1 0 0,0-1 1 0 0,-1 1-1 0 0,1 0 1 0 0,-1-1-1 0 0,1 1 1 0 0,0 0-1 0 0,-1-1 1 0 0,1 1 0 0 0,-1 0-1 0 0,1 0 1 0 0,-1 0-1 0 0,1 0 1 0 0,-1-1-1 0 0,1 1 1 0 0,-1 0-1 0 0,1 0 1 0 0,-1 0-1 0 0,1 0 1 0 0,-1 0-1 0 0,-10 0 71 0 0,1 0-1 0 0,-1 0 1 0 0,1 1-1 0 0,-1 0 1 0 0,1 1-1 0 0,0 0 1 0 0,0 1 0 0 0,0 0-1 0 0,0 1 1 0 0,0 0-1 0 0,-16 9 1 0 0,-20 13 238 0 0,-44 34 1 0 0,65-43-129 0 0,-525 393 3261 0 0,433-319-2972 0 0,69-55-268 0 0,28-24-129 0 0,1 2 1 0 0,1 0-1 0 0,1 1 0 0 0,0 1 1 0 0,1 0-1 0 0,0 1 0 0 0,-12 20 1 0 0,27-37-76 0 0,0 1 0 0 0,1 0-1 0 0,-1 0 1 0 0,1 0 0 0 0,-1-1 0 0 0,1 1 0 0 0,-1 0 0 0 0,1 0 0 0 0,0 0 0 0 0,-1 0 0 0 0,1 0-1 0 0,0 0 1 0 0,0 0 0 0 0,0 0 0 0 0,-1 0 0 0 0,1 0 0 0 0,0 0 0 0 0,0 0 0 0 0,1 0 0 0 0,-1 0-1 0 0,0-1 1 0 0,0 1 0 0 0,0 0 0 0 0,1 0 0 0 0,-1 1 0 0 0,2-1-21 0 0,-1 0 0 0 0,1 0 1 0 0,0 0-1 0 0,-1 0 0 0 0,1-1 1 0 0,0 1-1 0 0,-1-1 0 0 0,1 1 1 0 0,0-1-1 0 0,0 0 0 0 0,0 1 0 0 0,-1-1 1 0 0,1 0-1 0 0,0 0 0 0 0,3-1 1 0 0,27-2-1 0 0,0-1 1 0 0,0-2 0 0 0,0-1 0 0 0,-1-2 0 0 0,0-1 0 0 0,41-19 0 0 0,-19 9 57 0 0,1073-471-890 0 0,-1080 464 791 0 0,43-21 21 0 0,-80 44 35 0 0,0 0-1 0 0,0 1 1 0 0,0 0 0 0 0,0 0 0 0 0,1 1-1 0 0,-1 0 1 0 0,15 0 0 0 0,-23 2 0 0 0,-1 0-1 0 0,0 0 1 0 0,1 0 0 0 0,-1 0-1 0 0,1 1 1 0 0,-1-1-1 0 0,0 0 1 0 0,1 0 0 0 0,-1 0-1 0 0,0 1 1 0 0,1-1-1 0 0,-1 0 1 0 0,0 1 0 0 0,0-1-1 0 0,1 0 1 0 0,-1 1-1 0 0,0-1 1 0 0,0 0 0 0 0,0 1-1 0 0,1-1 1 0 0,-1 0 0 0 0,0 1-1 0 0,0-1 1 0 0,0 1-1 0 0,0-1 1 0 0,0 0 0 0 0,0 1-1 0 0,0-1 1 0 0,0 1-1 0 0,0-1 1 0 0,0 0 0 0 0,0 1-1 0 0,0-1 1 0 0,0 1 0 0 0,0-1-1 0 0,0 0 1 0 0,0 1-1 0 0,0-1 1 0 0,0 1 0 0 0,0-1-1 0 0,-1 0 1 0 0,1 1-1 0 0,0-1 1 0 0,0 0 0 0 0,-1 1-1 0 0,1-1 1 0 0,-1 3-14 0 0,-3 9 134 0 0,0 0 0 0 0,-1 0 0 0 0,-1 0 1 0 0,0-1-1 0 0,0 0 0 0 0,-1 0 0 0 0,-13 14 0 0 0,-70 74 456 0 0,68-75-546 0 0,-460 409 582 0 0,240-227-453 0 0,194-164-128 0 0,-45 39-9 0 0,-119 133 0 0 0,189-181-5 0 0,22-33-15 0 0,1 0 0 0 0,0 1 0 0 0,0-1 1 0 0,0 0-1 0 0,0 1 0 0 0,0-1 0 0 0,-1 0 0 0 0,1 1 0 0 0,0-1 0 0 0,0 0 0 0 0,0 1 0 0 0,0-1 0 0 0,0 1 0 0 0,0-1 0 0 0,0 0 0 0 0,0 1 0 0 0,0-1 0 0 0,0 0 1 0 0,1 1-1 0 0,-1-1 0 0 0,0 1 0 0 0,0-1 0 0 0,0 0 0 0 0,0 1 0 0 0,0-1 0 0 0,1 0 0 0 0,-1 0 0 0 0,0 1 0 0 0,0-1 0 0 0,1 0 0 0 0,-1 1 0 0 0,0-1 0 0 0,0 0 1 0 0,1 0-1 0 0,-1 1 0 0 0,0-1 0 0 0,1 0 0 0 0,-1 0 0 0 0,0 0 0 0 0,1 0 0 0 0,-1 1 0 0 0,0-1 0 0 0,1 0 0 0 0,-1 0 0 0 0,1 0 0 0 0,-1 0 0 0 0,0 0 0 0 0,1 0 1 0 0,-1 0-1 0 0,0 0 0 0 0,1 0 0 0 0,-1 0 0 0 0,0 0 0 0 0,1 0 0 0 0,-1 0 0 0 0,1-1 0 0 0,-1 1 0 0 0,0 0 0 0 0,1 0 0 0 0,29-6-232 0 0,19-15 269 0 0,0-2-1 0 0,-2-2 1 0 0,58-40 0 0 0,-24 14 59 0 0,982-661-223 0 0,-428 273-635 0 0,-613 420 1164 0 0,-22 19-389 0 0,-40 22 545 0 0,-944 653 189 0 0,895-608-697 0 0,-118 115 1 0 0,202-177-53 0 0,-26 30-19 0 0,29-33 21 0 0,1-1 1 0 0,0 1-1 0 0,-1 0 0 0 0,1 0 1 0 0,0 0-1 0 0,0 0 1 0 0,0 0-1 0 0,1 0 0 0 0,-1 0 1 0 0,0 0-1 0 0,1 0 0 0 0,0 0 1 0 0,-1 0-1 0 0,1 0 0 0 0,0 4 1 0 0,0-5-5 0 0,0-1 0 0 0,1 1 0 0 0,-1-1 1 0 0,0 1-1 0 0,1-1 0 0 0,-1 1 0 0 0,1-1 0 0 0,-1 0 1 0 0,0 1-1 0 0,1-1 0 0 0,-1 1 0 0 0,1-1 0 0 0,-1 0 0 0 0,1 0 1 0 0,-1 1-1 0 0,1-1 0 0 0,0 0 0 0 0,-1 0 0 0 0,1 1 1 0 0,-1-1-1 0 0,1 0 0 0 0,-1 0 0 0 0,1 0 0 0 0,0 0 1 0 0,-1 0-1 0 0,1 0 0 0 0,-1 0 0 0 0,1 0 0 0 0,0 0 0 0 0,-1 0 1 0 0,1 0-1 0 0,0-1 0 0 0,12 1-32 0 0,-1-1-1 0 0,1-1 1 0 0,-1 1-1 0 0,1-2 1 0 0,-1 0-1 0 0,20-8 1 0 0,76-39 180 0 0,-58 25-121 0 0,971-522-904 0 0,-942 501 748 0 0,9-4-67 0 0,102-76 1 0 0,-244 151 249 0 0,-532 345 770 0 0,28 38-413 0 0,524-380-377 0 0,-22 16 9 0 0,2 2-1 0 0,2 3 1 0 0,-53 65 0 0 0,74-67-55 0 0,31-46 14 0 0,0-1 0 0 0,-1 1 0 0 0,1-1 1 0 0,0 1-1 0 0,0-1 0 0 0,-1 1 0 0 0,1-1 1 0 0,0 1-1 0 0,0-1 0 0 0,0 1 0 0 0,0 0 1 0 0,-1-1-1 0 0,1 1 0 0 0,0-1 0 0 0,0 1 1 0 0,0-1-1 0 0,0 1 0 0 0,0 0 0 0 0,0-1 1 0 0,1 1-1 0 0,-1-1 0 0 0,0 1 0 0 0,0-1 1 0 0,0 1-1 0 0,0-1 0 0 0,1 1 0 0 0,-1 0 1 0 0,0-1-1 0 0,1 0 0 0 0,-1 1 0 0 0,0-1 1 0 0,1 1-1 0 0,-1-1 0 0 0,0 1 0 0 0,1-1 0 0 0,-1 0 1 0 0,1 1-1 0 0,-1-1 0 0 0,1 0 0 0 0,-1 1 1 0 0,1-1-1 0 0,-1 0 0 0 0,1 0 0 0 0,-1 1 1 0 0,1-1-1 0 0,-1 0 0 0 0,1 0 0 0 0,0 0 1 0 0,-1 0-1 0 0,1 0 0 0 0,-1 0 0 0 0,1 0 1 0 0,-1 0-1 0 0,1 0 0 0 0,0 0 0 0 0,37-6-287 0 0,10-10 320 0 0,-1-2-1 0 0,0-2 1 0 0,69-43-1 0 0,-30 17-17 0 0,250-133 27 0 0,612-292-185 0 0,-886 446 25 0 0,-94 40 223 0 0,0 1 1 0 0,1 2-1 0 0,-56 42 1 0 0,22-15-99 0 0,-707 511 225 0 0,750-539-206 0 0,7-6-6 0 0,0 0-1 0 0,1 2 1 0 0,0 0 0 0 0,1 0 0 0 0,-16 21 0 0 0,28-33-16 0 0,1 0 1 0 0,-1-1 0 0 0,0 1 0 0 0,1 0 0 0 0,-1 0 0 0 0,1 0-1 0 0,-1-1 1 0 0,1 1 0 0 0,-1 0 0 0 0,1 0 0 0 0,0 0 0 0 0,0 0-1 0 0,-1 0 1 0 0,1 0 0 0 0,0 0 0 0 0,0 0 0 0 0,0 0 0 0 0,0 0-1 0 0,0 0 1 0 0,0 0 0 0 0,0 0 0 0 0,1 2 0 0 0,0-2-16 0 0,0-1 1 0 0,0 1-1 0 0,1-1 1 0 0,-1 1-1 0 0,0-1 1 0 0,1 0-1 0 0,-1 1 1 0 0,1-1-1 0 0,-1 0 0 0 0,0 0 1 0 0,1 0-1 0 0,-1 0 1 0 0,1 0-1 0 0,-1 0 1 0 0,1 0-1 0 0,-1-1 1 0 0,3 0-1 0 0,30-5 32 0 0,0-3-1 0 0,0 0 1 0 0,36-17-1 0 0,107-53 183 0 0,-86 37-144 0 0,-53 25-35 0 0,440-189 226 0 0,-318 145-333 0 0,170-41 0 0 0,-304 95 37 0 0,-15 3 22 0 0,0 0-1 0 0,1 1 1 0 0,-1 1 0 0 0,1 0-1 0 0,-1 0 1 0 0,1 1 0 0 0,0 1 0 0 0,-1 0-1 0 0,22 3 1 0 0,-32-3 17 0 0,0 1 0 0 0,-1-1 0 0 0,1 0 0 0 0,-1 1 0 0 0,1-1 0 0 0,-1 1 0 0 0,1-1 0 0 0,-1 1 0 0 0,1-1 0 0 0,-1 1 0 0 0,1 0 0 0 0,-1-1 0 0 0,0 1 0 0 0,1-1 0 0 0,-1 1 0 0 0,0 0 0 0 0,0-1 0 0 0,1 1 0 0 0,-1 0 0 0 0,0 0 0 0 0,0-1 0 0 0,0 1 0 0 0,0 0 0 0 0,0-1 0 0 0,0 1 0 0 0,0 0 0 0 0,0-1 0 0 0,0 1 0 0 0,0 0 0 0 0,0 0 0 0 0,-1-1 0 0 0,1 1 0 0 0,0 0 0 0 0,-10 23-193 0 0,-3-6 231 0 0,-1-1 1 0 0,-1 0-1 0 0,-1-1 0 0 0,0-1 1 0 0,-1-1-1 0 0,-1 0 0 0 0,-22 13 1 0 0,-1 3 2 0 0,-534 357 361 0 0,157-113 499 0 0,403-263-848 0 0,6-6-19 0 0,1 1 0 0 0,0 1 0 0 0,0-1 0 0 0,-11 13 0 0 0,21-18-60 0 0,1-1-1 0 0,0 1 1 0 0,-1-1 0 0 0,1 1 0 0 0,-1-1 0 0 0,1 0 0 0 0,0 0 0 0 0,-1 0 0 0 0,1-1 0 0 0,0 1 0 0 0,-1 0 0 0 0,3-2 0 0 0,65-20 195 0 0,133-64 1 0 0,-91 36-125 0 0,354-135 127 0 0,-339 142-178 0 0,229-46-1 0 0,-308 82-12 0 0,76-2-1 0 0,-120 8 23 0 0,-1 1-1 0 0,0 0 0 0 0,0 0 0 0 0,0 0 0 0 0,1 1 0 0 0,-1-1 0 0 0,0 1 0 0 0,0 0 0 0 0,0 0 1 0 0,0 0-1 0 0,0 0 0 0 0,0 0 0 0 0,0 1 0 0 0,4 2 0 0 0,-6-3-2 0 0,0 1-1 0 0,0-1 1 0 0,-1 1 0 0 0,1-1-1 0 0,-1 1 1 0 0,1-1 0 0 0,-1 1-1 0 0,1-1 1 0 0,-1 1 0 0 0,0 0-1 0 0,0-1 1 0 0,0 1-1 0 0,1-1 1 0 0,-2 1 0 0 0,1 0-1 0 0,0-1 1 0 0,0 1 0 0 0,0-1-1 0 0,-1 1 1 0 0,1-1 0 0 0,-1 1-1 0 0,1-1 1 0 0,-1 1 0 0 0,0-1-1 0 0,0 1 1 0 0,0-1 0 0 0,1 0-1 0 0,-1 1 1 0 0,0-1 0 0 0,0 0-1 0 0,-2 2 1 0 0,-9 11 17 0 0,-1-1 1 0 0,0 0-1 0 0,-1-1 1 0 0,0 0-1 0 0,-25 15 1 0 0,12-9 28 0 0,-449 286 580 0 0,-22-34 164 0 0,460-250-702 0 0,3 3-239 0 0,288-140 289 0 0,-121 52-43 0 0,461-166-532 0 0,20 57 38 0 0,218-65 472 0 0,-652 176-60 0 0,-2-9 0 0 0,255-142 0 0 0,-409 200 22 0 0,-9 8-48 0 0,-1-1-1 0 0,0-1 0 0 0,-1 0 0 0 0,0 0 1 0 0,0-2-1 0 0,-1 1 0 0 0,0-1 0 0 0,-1-1 1 0 0,14-16-1 0 0,-23 26 23 0 0,-1 0 1 0 0,1 0-1 0 0,0 0 1 0 0,0 0-1 0 0,-1-1 1 0 0,1 1-1 0 0,0 0 1 0 0,-1 0-1 0 0,1 0 0 0 0,-1 0 1 0 0,0-1-1 0 0,1 1 1 0 0,-1 0-1 0 0,0 0 1 0 0,0-1-1 0 0,0 1 1 0 0,0 0-1 0 0,0 0 1 0 0,0-1-1 0 0,0 1 1 0 0,0 0-1 0 0,0 0 1 0 0,0-1-1 0 0,-1 1 1 0 0,1 0-1 0 0,-1 0 1 0 0,1-1-1 0 0,-1 1 1 0 0,1 0-1 0 0,-1 0 0 0 0,0 0 1 0 0,1 0-1 0 0,-1 0 1 0 0,0 0-1 0 0,0 0 1 0 0,0 0-1 0 0,0 0 1 0 0,0 1-1 0 0,0-1 1 0 0,0 0-1 0 0,0 0 1 0 0,0 1-1 0 0,0-1 1 0 0,0 1-1 0 0,-1-1 1 0 0,1 1-1 0 0,-2-1 1 0 0,-6-1-6 0 0,-1 0 0 0 0,0 0 1 0 0,1 1-1 0 0,-21 0 0 0 0,19 1 73 0 0,-29-1-8 0 0,24 2-37 0 0,1-1-1 0 0,-1-1 1 0 0,1-1 0 0 0,-1 0-1 0 0,1-1 1 0 0,-15-4 0 0 0,29 7-18 0 0,0-1 0 0 0,0 1 1 0 0,-1 0-1 0 0,1-1 0 0 0,0 1 0 0 0,0 0 1 0 0,0-1-1 0 0,0 1 0 0 0,0-1 0 0 0,0 0 1 0 0,0 1-1 0 0,0-1 0 0 0,0 0 1 0 0,1 0-1 0 0,-1 1 0 0 0,0-1 0 0 0,0 0 1 0 0,1 0-1 0 0,-1 0 0 0 0,0 0 0 0 0,1 0 1 0 0,-1 0-1 0 0,1 0 0 0 0,-1 0 1 0 0,1 0-1 0 0,0 0 0 0 0,-1 0 0 0 0,1-1 1 0 0,0 1-1 0 0,0 0 0 0 0,0 0 0 0 0,0 0 1 0 0,0 0-1 0 0,0-1 0 0 0,0 1 1 0 0,0 0-1 0 0,0 0 0 0 0,0 0 0 0 0,1 0 1 0 0,-1 0-1 0 0,0 0 0 0 0,1 0 0 0 0,-1-1 1 0 0,1 1-1 0 0,0 0 0 0 0,-1 0 1 0 0,1 1-1 0 0,1-2 0 0 0,2-4 2 0 0,0 1 0 0 0,1 0 0 0 0,-1 1 0 0 0,1-1 0 0 0,1 1 0 0 0,10-7-1 0 0,105-54 40 0 0,-89 51-188 0 0,-1-2 1 0 0,0-1 0 0 0,-1-2-1 0 0,-1-1 1 0 0,45-39 0 0 0,-71 55 107 0 0,0 1-1 0 0,0-1 1 0 0,0 0 0 0 0,0 0 0 0 0,-1 0 0 0 0,0 0 0 0 0,4-8-1 0 0,-6 11 33 0 0,1 0 1 0 0,-1 0-1 0 0,0 0 0 0 0,0 0 0 0 0,1 0 0 0 0,-1-1 0 0 0,0 1 0 0 0,0 0 0 0 0,0 0 0 0 0,0 0 0 0 0,0-1 0 0 0,0 1 0 0 0,-1 0 0 0 0,1 0 1 0 0,0 0-1 0 0,0 0 0 0 0,-1 0 0 0 0,1-1 0 0 0,-1 1 0 0 0,1 0 0 0 0,-1 0 0 0 0,0 0 0 0 0,1 0 0 0 0,-1 0 0 0 0,0 0 0 0 0,0 1 1 0 0,1-1-1 0 0,-1 0 0 0 0,0 0 0 0 0,0 0 0 0 0,0 1 0 0 0,0-1 0 0 0,0 0 0 0 0,0 1 0 0 0,0-1 0 0 0,0 1 0 0 0,-2-1 0 0 0,-13-3-50 0 0,-1 0-1 0 0,1 1 1 0 0,-1 0 0 0 0,1 1-1 0 0,-1 1 1 0 0,-31 3-1 0 0,6-2 66 0 0,-600 46 98 0 0,359-17-4 0 0,67-21 44 0 0,216-8-147 0 0,0 0-1 0 0,-1 0 0 0 0,1 0 0 0 0,0-1 1 0 0,-1 1-1 0 0,1 0 0 0 0,0 0 0 0 0,0-1 1 0 0,-1 1-1 0 0,1 0 0 0 0,0 0 0 0 0,-1-1 1 0 0,1 1-1 0 0,0 0 0 0 0,0-1 0 0 0,0 1 0 0 0,0 0 1 0 0,-1-1-1 0 0,1 1 0 0 0,0 0 0 0 0,0-1 1 0 0,0 1-1 0 0,0 0 0 0 0,0-1 0 0 0,0 1 1 0 0,0-1-1 0 0,0 1 0 0 0,0 0 0 0 0,0-1 1 0 0,0 1-1 0 0,0-1 0 0 0,0 1 0 0 0,0 0 1 0 0,0-1-1 0 0,0 1 0 0 0,0 0 0 0 0,1-1 1 0 0,-1 1-1 0 0,0 0 0 0 0,0-1 0 0 0,0 1 0 0 0,1 0 1 0 0,-1-1-1 0 0,0 1 0 0 0,0 0 0 0 0,1 0 1 0 0,-1-1-1 0 0,0 1 0 0 0,1 0 0 0 0,6-8 3 0 0,1 1-1 0 0,0 0 1 0 0,0 0 0 0 0,1 1-1 0 0,-1 0 1 0 0,1 0-1 0 0,19-8 1 0 0,7-5 13 0 0,74-45 6 0 0,20-12-218 0 0,161-124 0 0 0,-288 198 195 0 0,1 0-14 0 0,0 0 1 0 0,0 0 0 0 0,0 0-1 0 0,0-1 1 0 0,-1 1-1 0 0,1-1 1 0 0,-1 1-1 0 0,1-1 1 0 0,-1 0 0 0 0,0 0-1 0 0,0 0 1 0 0,0-1-1 0 0,-1 1 1 0 0,1 0-1 0 0,-1-1 1 0 0,0 1-1 0 0,1-6 1 0 0,-2 8-2 0 0,-1 0 0 0 0,1 0-1 0 0,-1 1 1 0 0,0-1 0 0 0,1 0 0 0 0,-1 0 0 0 0,0 1-1 0 0,1-1 1 0 0,-1 1 0 0 0,0-1 0 0 0,0 1 0 0 0,0-1-1 0 0,0 1 1 0 0,0-1 0 0 0,0 1 0 0 0,1 0 0 0 0,-1 0-1 0 0,0-1 1 0 0,0 1 0 0 0,0 0 0 0 0,0 0 0 0 0,0 0-1 0 0,0 0 1 0 0,0 0 0 0 0,0 0 0 0 0,-1 0 0 0 0,-38 0-46 0 0,31 1 96 0 0,-65 2 28 0 0,-88 15-1 0 0,88-7 433 0 0,-90 0-1 0 0,164-13-472 0 0,1 0 1 0 0,0-1-1 0 0,0 1 0 0 0,0 0 1 0 0,0 0-1 0 0,0-1 0 0 0,0 1 1 0 0,1 0-1 0 0,-1 0 0 0 0,1 0 1 0 0,1-2-1 0 0,50-38 118 0 0,-39 31-150 0 0,0 0 0 0 0,0-1 0 0 0,-1 0 0 0 0,13-17 0 0 0,-26 29 4 0 0,1 0 0 0 0,-1 0 0 0 0,0 0 0 0 0,0-1 0 0 0,1 1 0 0 0,-1 0 0 0 0,0 0 0 0 0,0-1 0 0 0,0 1 0 0 0,1 0 0 0 0,-1-1 0 0 0,0 1 0 0 0,0 0 0 0 0,0-1 0 0 0,0 1 0 0 0,0 0 0 0 0,0-1 0 0 0,0 1-1 0 0,0 0 1 0 0,0-1 0 0 0,0 1 0 0 0,0 0 0 0 0,0-1 0 0 0,0 1 0 0 0,0 0 0 0 0,0-1 0 0 0,0 1 0 0 0,0 0 0 0 0,0-1 0 0 0,0 1 0 0 0,-1 0 0 0 0,1 0 0 0 0,0-1 0 0 0,0 1 0 0 0,0 0 0 0 0,-1-1 0 0 0,1 1 0 0 0,-15-5-75 0 0,-28 7 175 0 0,38-1-99 0 0,-65 10 46 0 0,1 3 0 0 0,0 3 0 0 0,-85 33 0 0 0,86-28 10 0 0,32-9 36 0 0,12-4 52 0 0,-1-1 1 0 0,0-1 0 0 0,0-1 0 0 0,0-1 0 0 0,-31 2-1 0 0,86-38-117 0 0,102-68 183 0 0,-9 8-94 0 0,-122 91-88 0 0,-1-1 1 0 0,1 1 0 0 0,0 0 0 0 0,-1-1 0 0 0,1 1-1 0 0,-1 0 1 0 0,1-1 0 0 0,-1 1 0 0 0,1-1 0 0 0,-1 1-1 0 0,1-1 1 0 0,-1 1 0 0 0,1-1 0 0 0,-1 1 0 0 0,1-1-1 0 0,-1 1 1 0 0,0-1 0 0 0,0 0 0 0 0,1 1 0 0 0,-1-1-1 0 0,0 1 1 0 0,0-1 0 0 0,1 0 0 0 0,-1 1-1 0 0,0-1 1 0 0,0 0 0 0 0,0 1 0 0 0,0-1 0 0 0,0 0-1 0 0,0 1 1 0 0,0-2 0 0 0,-21-1 227 0 0,-34 15-180 0 0,-11 18-33 0 0,2 2 0 0 0,1 4-1 0 0,-99 73 1 0 0,140-93-14 0 0,-11 6 44 0 0,8-6-18 0 0,0 0 1 0 0,2 2 0 0 0,0 1-1 0 0,1 0 1 0 0,2 2-1 0 0,-28 33 1 0 0,47-54-52 0 0,1 1-1 0 0,-1-1 1 0 0,0 1 0 0 0,1 0 0 0 0,-1-1-1 0 0,0 1 1 0 0,1 0 0 0 0,-1 0 0 0 0,1 0-1 0 0,0 0 1 0 0,-1-1 0 0 0,1 1 0 0 0,-1 0-1 0 0,1 0 1 0 0,0 0 0 0 0,0 0 0 0 0,0 0-1 0 0,0 0 1 0 0,-1 0 0 0 0,1 0-1 0 0,0 0 1 0 0,1 0 0 0 0,-1-1 0 0 0,0 1-1 0 0,0 0 1 0 0,0 0 0 0 0,0 0 0 0 0,1 0-1 0 0,-1 0 1 0 0,0 0 0 0 0,1 0 0 0 0,-1 0-1 0 0,1-1 1 0 0,-1 1 0 0 0,1 0 0 0 0,-1 0-1 0 0,1-1 1 0 0,0 1 0 0 0,-1 0-1 0 0,1-1 1 0 0,0 1 0 0 0,0-1 0 0 0,-1 1-1 0 0,1-1 1 0 0,0 1 0 0 0,0-1 0 0 0,0 1-1 0 0,0-1 1 0 0,0 0 0 0 0,-1 1 0 0 0,1-1-1 0 0,0 0 1 0 0,0 0 0 0 0,0 0 0 0 0,0 0-1 0 0,0 0 1 0 0,0 0 0 0 0,1 0-1 0 0,10 1-12 0 0,1-1-1 0 0,-1 0 1 0 0,19-4-1 0 0,-24 3 33 0 0,47-9 56 0 0,0-3-1 0 0,-1-2 0 0 0,58-24 1 0 0,-27 9-33 0 0,882-342 114 0 0,-558 189-173 0 0,-386 171-49 0 0,-39 13-16 0 0,-39 14 111 0 0,-51 26 8 0 0,-317 132 161 0 0,419-168-389 0 0,18-6 47 0 0,21-7 102 0 0,228-95 56 0 0,-66 23-607 0 0,-162 65 374 0 0,-10 5-37 0 0,-41 20 132 0 0,-35 18 178 0 0,1 3 1 0 0,2 1 0 0 0,-57 49-1 0 0,104-79-42 0 0,-1 0 1 0 0,1 0-1 0 0,0 0 0 0 0,0 0 0 0 0,0 0 0 0 0,0 1 0 0 0,0-1 0 0 0,0 1 0 0 0,1 0 0 0 0,-1-1 0 0 0,1 1 0 0 0,0 0 0 0 0,-1 3 0 0 0,2-5-11 0 0,0-1 0 0 0,0 1 0 0 0,0 0 1 0 0,0 0-1 0 0,0 0 0 0 0,0-1 0 0 0,0 1 1 0 0,1 0-1 0 0,-1 0 0 0 0,0-1 0 0 0,1 1 1 0 0,-1 0-1 0 0,0-1 0 0 0,1 1 0 0 0,-1 0 1 0 0,1-1-1 0 0,-1 1 0 0 0,1-1 1 0 0,0 1-1 0 0,-1 0 0 0 0,1-1 0 0 0,-1 1 1 0 0,1-1-1 0 0,0 0 0 0 0,-1 1 0 0 0,1-1 1 0 0,0 0-1 0 0,0 1 0 0 0,-1-1 0 0 0,2 0 1 0 0,10 3-26 0 0,-1-1 0 0 0,1 0 1 0 0,-1-1-1 0 0,1-1 0 0 0,13-1 1 0 0,-10 1 72 0 0,94-6 13 0 0,0-4 0 0 0,136-32 0 0 0,-127 19 3 0 0,188-12 0 0 0,-304 35-67 0 0,-1 0 0 0 0,1 0-1 0 0,-1-1 1 0 0,1 1-1 0 0,-1 0 1 0 0,1 1 0 0 0,-1-1-1 0 0,1 0 1 0 0,-1 0 0 0 0,1 1-1 0 0,-1-1 1 0 0,1 1 0 0 0,-1-1-1 0 0,0 1 1 0 0,1-1 0 0 0,-1 1-1 0 0,2 1 1 0 0,-3-1 1 0 0,0 0 0 0 0,0 0 1 0 0,0 0-1 0 0,0 0 0 0 0,0 1 0 0 0,0-1 1 0 0,-1 0-1 0 0,1 0 0 0 0,0 0 1 0 0,-1 0-1 0 0,1 0 0 0 0,0 0 0 0 0,-1 0 1 0 0,1 0-1 0 0,-1 0 0 0 0,0 0 0 0 0,1 0 1 0 0,-1 0-1 0 0,0 0 0 0 0,1-1 0 0 0,-1 1 1 0 0,0 0-1 0 0,0 0 0 0 0,0-1 1 0 0,-1 2-1 0 0,-25 21 78 0 0,-2-1 0 0 0,0-1 0 0 0,-1-2-1 0 0,-51 25 1 0 0,49-26-29 0 0,-221 107 155 0 0,34-18 24 0 0,177-79 18 0 0,27-13-169 0 0,15-14-76 0 0,0-1 1 0 0,0 0-1 0 0,0 0 0 0 0,0 0 1 0 0,0 1-1 0 0,0-1 1 0 0,0 0-1 0 0,0 1 1 0 0,0-1-1 0 0,0 0 0 0 0,0 0 1 0 0,0 1-1 0 0,0-1 1 0 0,0 0-1 0 0,0 0 1 0 0,0 0-1 0 0,0 1 1 0 0,0-1-1 0 0,0 0 0 0 0,1 0 1 0 0,-1 1-1 0 0,0-1 1 0 0,0 0-1 0 0,0 0 1 0 0,0 0-1 0 0,0 1 1 0 0,1-1-1 0 0,-1 0 0 0 0,0 0 1 0 0,0 0-1 0 0,0 0 1 0 0,1 0-1 0 0,-1 1 1 0 0,0-1-1 0 0,0 0 1 0 0,1 0-1 0 0,-1 0 0 0 0,0 0 1 0 0,0 0-1 0 0,1 0 1 0 0,-1 0-1 0 0,0 0 1 0 0,0 0-1 0 0,1 0 0 0 0,-1 0 1 0 0,0 0-1 0 0,0 0 1 0 0,1 0-1 0 0,-1 0 1 0 0,0 0-1 0 0,0 0 1 0 0,1 0-1 0 0,-1 0 0 0 0,0-1 1 0 0,46 1-15 0 0,-1-3 0 0 0,0-2 0 0 0,61-14 0 0 0,140-46-42 0 0,-156 39-86 0 0,34-13-109 0 0,-51 16 71 0 0,94-19-1 0 0,-166 42 168 0 0,-1 0 0 0 0,1 0 0 0 0,0-1 0 0 0,-1 1 0 0 0,1 0 0 0 0,0 0 0 0 0,-1 0 0 0 0,1 0 0 0 0,0 0 0 0 0,-1 0 0 0 0,1 0 0 0 0,0 0 0 0 0,-1 0 0 0 0,1 0 0 0 0,0 0 0 0 0,-1 1 0 0 0,1-1 0 0 0,0 0 0 0 0,-1 0 0 0 0,1 1 0 0 0,-1-1 0 0 0,1 0 0 0 0,-1 1 0 0 0,1-1 0 0 0,0 1 0 0 0,-5 14-123 0 0,-28 20 199 0 0,28-31-69 0 0,-534 451 559 0 0,507-432-526 0 0,-43 37 136 0 0,67-54-136 0 0,1 1 1 0 0,-1-1 0 0 0,2 1-1 0 0,-1 0 1 0 0,1 1 0 0 0,0 0-1 0 0,-7 14 1 0 0,12-21-28 0 0,-1 0-1 0 0,1 1 1 0 0,-1-1-1 0 0,1 0 1 0 0,0 1-1 0 0,0-1 1 0 0,0 0-1 0 0,0 1 1 0 0,0-1-1 0 0,0 0 1 0 0,0 1-1 0 0,0-1 1 0 0,0 0-1 0 0,0 1 1 0 0,1-1-1 0 0,-1 0 1 0 0,1 1-1 0 0,-1-1 1 0 0,1 0 0 0 0,-1 0-1 0 0,1 0 1 0 0,0 0-1 0 0,-1 1 1 0 0,1-1-1 0 0,0 0 1 0 0,0 0-1 0 0,0 0 1 0 0,0 0-1 0 0,0-1 1 0 0,0 1-1 0 0,0 0 1 0 0,0 0-1 0 0,0-1 1 0 0,1 1-1 0 0,-1 0 1 0 0,0-1-1 0 0,0 1 1 0 0,1-1 0 0 0,-1 0-1 0 0,0 1 1 0 0,1-1-1 0 0,1 0 1 0 0,8 3-18 0 0,1-1 0 0 0,0 0 1 0 0,20 0-1 0 0,-24-2 29 0 0,108 1 107 0 0,135-14-1 0 0,117-34-74 0 0,-45 6-110 0 0,-292 40-29 0 0,-31 1 97 0 0,0 0-1 0 0,0 0 1 0 0,1 0 0 0 0,-1 0 0 0 0,0 0 0 0 0,0 1-1 0 0,0-1 1 0 0,0 0 0 0 0,1 0 0 0 0,-1 0 0 0 0,0 0-1 0 0,0 0 1 0 0,0 0 0 0 0,0 0 0 0 0,1 0-1 0 0,-1 0 1 0 0,0 0 0 0 0,0 0 0 0 0,0 1 0 0 0,0-1-1 0 0,0 0 1 0 0,1 0 0 0 0,-1 0 0 0 0,0 0 0 0 0,0 0-1 0 0,0 1 1 0 0,0-1 0 0 0,0 0 0 0 0,0 0 0 0 0,0 0-1 0 0,0 0 1 0 0,0 1 0 0 0,0-1 0 0 0,0 0-1 0 0,0 0 1 0 0,0 0 0 0 0,0 0 0 0 0,0 1 0 0 0,0-1-1 0 0,0 0 1 0 0,0 0 0 0 0,0 0 0 0 0,0 0 0 0 0,0 1-1 0 0,0-1 1 0 0,0 0 0 0 0,0 0 0 0 0,0 0 0 0 0,0 0-1 0 0,0 1 1 0 0,0-1 0 0 0,0 0 0 0 0,0 0-1 0 0,-1 0 1 0 0,1 0 0 0 0,0 0 0 0 0,0 1 0 0 0,-40 26-141 0 0,26-19 251 0 0,-107 58 75 0 0,-133 52 0 0 0,-96 50 107 0 0,312-141-182 0 0,37-27-107 0 0,1 0-1 0 0,-1 1 0 0 0,1-1 1 0 0,-1 0-1 0 0,1 1 1 0 0,0-1-1 0 0,-1 0 1 0 0,1 1-1 0 0,0-1 0 0 0,-1 0 1 0 0,1 1-1 0 0,0-1 1 0 0,-1 0-1 0 0,1 1 1 0 0,0-1-1 0 0,0 1 0 0 0,0-1 1 0 0,-1 1-1 0 0,1-1 1 0 0,0 1-1 0 0,0-1 1 0 0,0 1-1 0 0,0-1 0 0 0,0 1 1 0 0,0-1-1 0 0,0 0 1 0 0,0 1-1 0 0,0-1 0 0 0,0 1 1 0 0,0-1-1 0 0,0 1 1 0 0,0-1-1 0 0,0 1 1 0 0,1-1-1 0 0,-1 1 0 0 0,0-1 1 0 0,1 1-1 0 0,22 4-188 0 0,126-6 199 0 0,0-6-1 0 0,-1-7 0 0 0,209-47 1 0 0,-103-6-664 0 0,-116 28 395 0 0,-215 69 764 0 0,1 3-1 0 0,-102 62 0 0 0,145-72-278 0 0,21-9-181 0 0,12-14-51 0 0,1 0 0 0 0,-1 1 0 0 0,0-1-1 0 0,0 0 1 0 0,0 1 0 0 0,0-1 0 0 0,0 1 0 0 0,1-1 0 0 0,-1 0 0 0 0,0 1 0 0 0,0-1-1 0 0,1 0 1 0 0,-1 1 0 0 0,0-1 0 0 0,0 0 0 0 0,1 0 0 0 0,-1 1 0 0 0,0-1 0 0 0,1 0-1 0 0,-1 0 1 0 0,0 0 0 0 0,1 1 0 0 0,-1-1 0 0 0,0 0 0 0 0,1 0 0 0 0,-1 0 0 0 0,1 0-1 0 0,-1 0 1 0 0,0 0 0 0 0,1 0 0 0 0,-1 0 0 0 0,1 0 0 0 0,-1 0 0 0 0,0 0 0 0 0,1 0-1 0 0,-1 0 1 0 0,1 0 0 0 0,0 0 0 0 0,87 2-9 0 0,0-4 1 0 0,0-4-1 0 0,0-3 0 0 0,-1-5 1 0 0,137-38-1 0 0,-195 41-8 0 0,-22 5-7 0 0,-21 3-69 0 0,-1202 53-483 0 0,686 6 467 0 0,-330 25 281 0 0,643-76 306 0 0,212-4-452 0 0,-1-1-1 0 0,1 0 1 0 0,-1-1 0 0 0,1 1-1 0 0,0-1 1 0 0,-1 0 0 0 0,1-1-1 0 0,-10-3 1 0 0,13 4-19 0 0,1 0 1 0 0,0 0-1 0 0,0 0 0 0 0,-1 0 1 0 0,1 0-1 0 0,0-1 0 0 0,0 1 1 0 0,0 0-1 0 0,0-1 0 0 0,0 1 1 0 0,1-1-1 0 0,-1 1 1 0 0,0-1-1 0 0,1 1 0 0 0,-1-1 1 0 0,1 1-1 0 0,-1-1 0 0 0,1 0 1 0 0,0 1-1 0 0,-1-1 0 0 0,1 1 1 0 0,0-1-1 0 0,0 0 1 0 0,0 1-1 0 0,1-1 0 0 0,-1 0 1 0 0,0 1-1 0 0,1-1 0 0 0,-1 0 1 0 0,2-2-1 0 0,0-2-25 0 0,0-1 0 0 0,1 1 0 0 0,0 0 0 0 0,0 0-1 0 0,0 0 1 0 0,1 1 0 0 0,0-1 0 0 0,0 1 0 0 0,0 0 0 0 0,9-8 0 0 0,59-43-98 0 0,-52 42 111 0 0,61-42-220 0 0,141-71-1 0 0,99-24-791 0 0,-270 129 775 0 0,-18 5-16 0 0,-22 8 80 0 0,-11 9 178 0 0,0 0-1 0 0,0 1 1 0 0,0-1 0 0 0,0 0 0 0 0,-1 0 0 0 0,1 0-1 0 0,0 0 1 0 0,0 0 0 0 0,0 0 0 0 0,0 0 0 0 0,0 0-1 0 0,0 0 1 0 0,0 0 0 0 0,0 0 0 0 0,0 0-1 0 0,-1 0 1 0 0,1 0 0 0 0,0 0 0 0 0,0 0 0 0 0,0 0-1 0 0,0-1 1 0 0,0 1 0 0 0,0 0 0 0 0,0 0 0 0 0,-1-1-100 0 0,1 1 100 0 0,0 0 0 0 0,0 0 0 0 0,0 0-1 0 0,0 0 1 0 0,0 0 0 0 0,0-1 0 0 0,0 1 0 0 0,0 0-1 0 0,0 0 1 0 0,0 0 0 0 0,0 0 0 0 0,0 0-1 0 0,0 0 1 0 0,0 0 0 0 0,0 0 0 0 0,0 0 0 0 0,0-1-7 0 0,0 1 7 0 0,0 0 0 0 0,0 0 0 0 0,-48 6-46 0 0,-1 2 0 0 0,1 1 0 0 0,-65 23 0 0 0,11-3 84 0 0,-827 182 2870 0 0,829-199-2299 0 0,90-13-441 0 0,19-6-252 0 0,34-20-182 0 0,2 3-1 0 0,86-34 1 0 0,106-24-254 0 0,-236 82 525 0 0,86-24-397 0 0,-107 28 333 0 0,1 1 0 0 0,0 0 1 0 0,0 2-1 0 0,-25 12 0 0 0,-5 2 66 0 0,-1040 350 1627 0 0,1169-401-1606 0 0,100-53 1 0 0,-52 22 46 0 0,-35 22-43 0 0,-29 13 28 0 0,81-47 0 0 0,-143 72-52 0 0,0 0-1 0 0,0 0 1 0 0,0 0 0 0 0,0 0 0 0 0,-1-1 0 0 0,1 1 0 0 0,0-1 0 0 0,-1 0-1 0 0,1 1 1 0 0,-1-1 0 0 0,1 0 0 0 0,0-2 0 0 0,-6-4-13 0 0,-17 4-16 0 0,-48 4 55 0 0,1 2 0 0 0,0 4 0 0 0,-102 21 0 0 0,-199 71 87 0 0,298-73-1274 0 0,1 2 0 0 0,1 4 0 0 0,-92 57-1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7T21:16:50.941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</inkml:brush>
  </inkml:definitions>
  <inkml:trace contextRef="#ctx0" brushRef="#br0">73 1678 6643 0 0,'0'0'173'0'0,"-9"17"-237"0"0,-3 8 82 0 0,-40 109 5323 0 0,68-141-4833 0 0,20-17-59 0 0,43-38-1 0 0,-55 41-338 0 0,1 1 1 0 0,1 1-1 0 0,0 2 0 0 0,38-19 1 0 0,-60 34-118 0 0,-1 0-1 0 0,0 1 1 0 0,1 0 0 0 0,-1 0 0 0 0,1 0-1 0 0,0 0 1 0 0,-1 1 0 0 0,1-1 0 0 0,4 1 0 0 0,-7 0-4 0 0,0 0 1 0 0,-1 0-1 0 0,1 1 1 0 0,0-1-1 0 0,0 0 1 0 0,0 1-1 0 0,0-1 1 0 0,0 1 0 0 0,-1-1-1 0 0,1 1 1 0 0,0-1-1 0 0,0 1 1 0 0,-1-1-1 0 0,1 1 1 0 0,0 0-1 0 0,-1-1 1 0 0,1 1 0 0 0,-1 0-1 0 0,1 0 1 0 0,-1 0-1 0 0,1-1 1 0 0,-1 1-1 0 0,1 0 1 0 0,-1 0-1 0 0,0 0 1 0 0,0 0 0 0 0,1 0-1 0 0,-1 0 1 0 0,0 0-1 0 0,0 0 1 0 0,0-1-1 0 0,0 1 1 0 0,0 0-1 0 0,0 0 1 0 0,-1 2 0 0 0,0 37 209 0 0,-2 0 0 0 0,-14 67 0 0 0,16-103-192 0 0,0 0-1 0 0,0 0 1 0 0,1 0-1 0 0,-1 0 1 0 0,1 0-1 0 0,0 0 1 0 0,0 1-1 0 0,1-1 1 0 0,0 5-1 0 0,0-8-16 0 0,-1 0-1 0 0,1 1 1 0 0,0-1 0 0 0,0 0-1 0 0,0 0 1 0 0,0 0 0 0 0,0 0-1 0 0,0 0 1 0 0,0 0 0 0 0,0 0-1 0 0,0-1 1 0 0,0 1 0 0 0,1 0-1 0 0,-1 0 1 0 0,0-1 0 0 0,0 1-1 0 0,1-1 1 0 0,-1 1 0 0 0,1-1-1 0 0,-1 0 1 0 0,0 0 0 0 0,1 1-1 0 0,-1-1 1 0 0,1 0 0 0 0,-1 0-1 0 0,0 0 1 0 0,1-1 0 0 0,1 1-1 0 0,8-1-1 0 0,1 0 0 0 0,-1-1-1 0 0,1 0 1 0 0,-1-1 0 0 0,0 0-1 0 0,0-1 1 0 0,0 0-1 0 0,-1-1 1 0 0,20-11 0 0 0,8-9 51 0 0,42-34-1 0 0,-38 26 24 0 0,74-54-79 0 0,221-150-112 0 0,-336 237 129 0 0,4-4-45 0 0,1 1 1 0 0,0 0 0 0 0,0 0-1 0 0,0 0 1 0 0,0 0 0 0 0,1 1-1 0 0,8-2 1 0 0,-14 4 15 0 0,-1 0 0 0 0,1 0-1 0 0,-1 1 1 0 0,1-1 0 0 0,-1 0 0 0 0,1 0 0 0 0,-1 0-1 0 0,1 0 1 0 0,-1 0 0 0 0,1 1 0 0 0,-1-1 0 0 0,0 0 0 0 0,1 0-1 0 0,-1 1 1 0 0,1-1 0 0 0,-1 0 0 0 0,0 1 0 0 0,1-1 0 0 0,-1 0-1 0 0,0 1 1 0 0,0-1 0 0 0,1 1 0 0 0,-1-1 0 0 0,0 0 0 0 0,0 1-1 0 0,1-1 1 0 0,-1 1 0 0 0,0-1 0 0 0,0 1 0 0 0,0-1 0 0 0,0 1-1 0 0,0-1 1 0 0,0 1 0 0 0,0-1 0 0 0,0 1 0 0 0,0-1 0 0 0,0 1-1 0 0,0-1 1 0 0,0 1 0 0 0,0-1 0 0 0,0 1 0 0 0,0-1 0 0 0,-1 1-1 0 0,-4 24-23 0 0,-10 7 174 0 0,-2-1 0 0 0,-1-1-1 0 0,-1-1 1 0 0,-2-1 0 0 0,-37 41-1 0 0,40-47 31 0 0,-194 211 914 0 0,199-212-992 0 0,13-20-80 0 0,0-1-1 0 0,0 0 1 0 0,0 1 0 0 0,0-1-1 0 0,0 0 1 0 0,0 1 0 0 0,0-1 0 0 0,0 0-1 0 0,0 1 1 0 0,0-1 0 0 0,0 0-1 0 0,0 1 1 0 0,0-1 0 0 0,1 0-1 0 0,-1 1 1 0 0,0-1 0 0 0,0 0-1 0 0,0 1 1 0 0,1-1 0 0 0,-1 0-1 0 0,0 0 1 0 0,0 1 0 0 0,1-1 0 0 0,-1 0-1 0 0,0 0 1 0 0,0 0 0 0 0,1 1-1 0 0,-1-1 1 0 0,0 0 0 0 0,1 0-1 0 0,-1 0 1 0 0,0 0 0 0 0,1 0-1 0 0,0 1 1 0 0,3-1-49 0 0,0 0-1 0 0,-1 0 1 0 0,1 0-1 0 0,0-1 1 0 0,0 1-1 0 0,0-1 1 0 0,0 0 0 0 0,0 0-1 0 0,6-3 1 0 0,39-18 4 0 0,0-4 1 0 0,-2-1-1 0 0,75-57 1 0 0,-70 47 73 0 0,53-38-231 0 0,-32 21-74 0 0,3 3 1 0 0,114-59-1 0 0,-149 96-541 0 0,-59 37-3 0 0,-72 55 2222 0 0,-161 108 0 0 0,149-115-330 0 0,117-83-1278 0 0,1-2 0 0 0,25-29 0 0 0,-1 0 366 0 0,409-392-91 0 0,-435 422-105 0 0,-10 10-21 0 0,0 0-1 0 0,0 0 0 0 0,-1-1 0 0 0,1 1 1 0 0,-1-1-1 0 0,0 0 0 0 0,0 0 1 0 0,0-1-1 0 0,-1 1 0 0 0,1 0 0 0 0,3-10 1 0 0,-6 13 52 0 0,-1 1 1 0 0,1 0 0 0 0,0-1 0 0 0,0 1 0 0 0,-1-1-1 0 0,1 1 1 0 0,0 0 0 0 0,-1-1 0 0 0,1 1-1 0 0,0-1 1 0 0,-1 1 0 0 0,1 0 0 0 0,-1 0 0 0 0,1-1-1 0 0,0 1 1 0 0,-1 0 0 0 0,1 0 0 0 0,-1-1-1 0 0,1 1 1 0 0,-1 0 0 0 0,1 0 0 0 0,-1 0 0 0 0,1 0-1 0 0,-1 0 1 0 0,1 0 0 0 0,-1 0 0 0 0,1 0-1 0 0,-1 0 1 0 0,1 0 0 0 0,-1 0 0 0 0,0 0 0 0 0,-25 0-82 0 0,19 0 107 0 0,-14 1 46 0 0,1 1 0 0 0,-1 0-1 0 0,1 2 1 0 0,0 0 0 0 0,-21 8 0 0 0,-98 42 121 0 0,98-35 256 0 0,-1-3-1 0 0,-72 19 0 0 0,130-62-580 0 0,106-89 374 0 0,-6 8-831 0 0,-116 107 590 0 0,0 1 0 0 0,1 0 0 0 0,-1 0 1 0 0,0 0-1 0 0,0 0 0 0 0,1 0 0 0 0,-1-1 0 0 0,0 1 0 0 0,0 0 0 0 0,1 0 1 0 0,-1-1-1 0 0,0 1 0 0 0,0 0 0 0 0,0 0 0 0 0,1-1 0 0 0,-1 1 0 0 0,0 0 1 0 0,0 0-1 0 0,0-1 0 0 0,0 1 0 0 0,0 0 0 0 0,1-1 0 0 0,-1 1 0 0 0,0 0 1 0 0,0-1-1 0 0,0 1 0 0 0,0 0 0 0 0,0-1 0 0 0,0 1 0 0 0,0 0 0 0 0,0 0 1 0 0,0-1-1 0 0,0 1 0 0 0,-1 0 0 0 0,1-1 0 0 0,0 1 0 0 0,0 0 0 0 0,0-1 0 0 0,0 1 1 0 0,0 0-1 0 0,0 0 0 0 0,-1-1 0 0 0,1 1 0 0 0,0 0 0 0 0,0 0 0 0 0,0-1 1 0 0,-1 1-1 0 0,1 0 0 0 0,0 0 0 0 0,0-1 0 0 0,-1 1 0 0 0,1 0 0 0 0,0 0 1 0 0,-1 0-1 0 0,1 0 0 0 0,-29-2-150 0 0,-34 14 255 0 0,-46 27-3 0 0,74-24 73 0 0,0-2 1 0 0,-1-2-1 0 0,0-1 0 0 0,-59 8 1 0 0,95-18-159 0 0,-1 0 1 0 0,1 0 0 0 0,0 0-1 0 0,0 0 1 0 0,0 0 0 0 0,0 0 0 0 0,0 0-1 0 0,-1 0 1 0 0,1 0 0 0 0,0 0 0 0 0,0 0-1 0 0,0 0 1 0 0,0 0 0 0 0,-1 0 0 0 0,1 0-1 0 0,0 0 1 0 0,0 0 0 0 0,0 0-1 0 0,0 0 1 0 0,0-1 0 0 0,-1 1 0 0 0,1 0-1 0 0,0 0 1 0 0,0 0 0 0 0,0 0 0 0 0,0 0-1 0 0,0 0 1 0 0,0 0 0 0 0,0-1 0 0 0,0 1-1 0 0,-1 0 1 0 0,1 0 0 0 0,0 0 0 0 0,0 0-1 0 0,0 0 1 0 0,0-1 0 0 0,0 1-1 0 0,0 0 1 0 0,0 0 0 0 0,0 0 0 0 0,0 0-1 0 0,0-1 1 0 0,0 1 0 0 0,0 0 0 0 0,0 0-1 0 0,0 0 1 0 0,0 0 0 0 0,0-1 0 0 0,0 1-1 0 0,0 0 1 0 0,0 0 0 0 0,0 0 0 0 0,0 0-1 0 0,1 0 1 0 0,-1-1 0 0 0,8-13-26 0 0,14-12-54 0 0,110-90 326 0 0,12-12-986 0 0,-158 129 487 0 0,-2 1 256 0 0,1 0 1 0 0,0 1-1 0 0,0 1 0 0 0,0 1 1 0 0,-23 10-1 0 0,18-7 128 0 0,0-1 0 0 0,-30 7-1 0 0,111-69-19 0 0,-56 51-114 0 0,26-20-127 0 0,-2-2 0 0 0,28-30-1 0 0,-57 56 120 0 0,1 0-1 0 0,-1 0 1 0 0,0 0-1 0 0,0 0 1 0 0,0-1-1 0 0,0 1 1 0 0,0 0-1 0 0,0 0 1 0 0,0 0-1 0 0,0 0 1 0 0,0 0-1 0 0,0 0 1 0 0,0 0-1 0 0,0-1 1 0 0,0 1-1 0 0,1 0 1 0 0,-1 0-1 0 0,0 0 1 0 0,0 0-1 0 0,0 0 1 0 0,0-1-1 0 0,0 1 1 0 0,0 0-1 0 0,-1 0 1 0 0,1 0-1 0 0,0 0 1 0 0,0 0-1 0 0,0 0 1 0 0,0-1-1 0 0,0 1 1 0 0,0 0-1 0 0,0 0 1 0 0,0 0-1 0 0,0 0 1 0 0,0 0-1 0 0,0 0 1 0 0,0-1-1 0 0,0 1 1 0 0,-1 0-1 0 0,1 0 1 0 0,0 0-1 0 0,0 0 1 0 0,0 0-1 0 0,0 0 1 0 0,0 0-1 0 0,0 0 1 0 0,0 0-1 0 0,-1 0 1 0 0,1 0-1 0 0,0 0 1 0 0,0 0-1 0 0,0 0 1 0 0,0 0-1 0 0,0 0 1 0 0,0 0-1 0 0,-1 0 1 0 0,1 0-1 0 0,0 0 1 0 0,0 0-1 0 0,0 0 1 0 0,0 0-1 0 0,-1 0 1 0 0,-16 0 37 0 0,-18 7 201 0 0,27-5-187 0 0,0 2 0 0 0,0-1 0 0 0,0 1 0 0 0,0 1-1 0 0,0-1 1 0 0,-8 8 0 0 0,16-12-61 0 0,1 1-1 0 0,-1-1 0 0 0,0 0 1 0 0,0 1-1 0 0,1-1 1 0 0,-1 0-1 0 0,0 1 0 0 0,0-1 1 0 0,1 0-1 0 0,-1 1 1 0 0,0-1-1 0 0,1 0 0 0 0,-1 0 1 0 0,0 1-1 0 0,1-1 1 0 0,-1 0-1 0 0,1 0 1 0 0,-1 0-1 0 0,0 0 0 0 0,1 1 1 0 0,-1-1-1 0 0,1 0 1 0 0,-1 0-1 0 0,0 0 0 0 0,1 0 1 0 0,-1 0-1 0 0,1 0 1 0 0,-1 0-1 0 0,1 0 0 0 0,-1 0 1 0 0,0 0-1 0 0,1 0 1 0 0,-1-1-1 0 0,1 1 0 0 0,0 0 1 0 0,22 1-107 0 0,-22-1 124 0 0,15-1 7 0 0,-1-1 1 0 0,1 0-1 0 0,-1-1 0 0 0,0 0 0 0 0,29-11 0 0 0,74-39 32 0 0,-55 24-142 0 0,-21 9 59 0 0,-21 9 1 0 0,0 1 1 0 0,1 2-1 0 0,42-12 0 0 0,-73 37-1003 0 0,-14 6 1352 0 0,-23 13 48 0 0,29-24-105 0 0,0 2-1 0 0,0 0 1 0 0,-15 18-1 0 0,37-32-321 0 0,-1 0-1 0 0,0 0 1 0 0,0 0-1 0 0,0 0 1 0 0,0-1-1 0 0,1 1 1 0 0,-1-1-1 0 0,7-3 0 0 0,37-18 124 0 0,-34 15-107 0 0,-1 0 0 0 0,1 1-1 0 0,1 0 1 0 0,-1 1 0 0 0,1 1 0 0 0,0 0-1 0 0,30-3 1 0 0,-44 53-317 0 0,-2-45 368 0 0,1-1 0 0 0,0 1 0 0 0,-1-1 0 0 0,1 1 0 0 0,0 0 0 0 0,0-1 0 0 0,0 1 0 0 0,0-1 0 0 0,0 1 0 0 0,0-1 0 0 0,-1 1 0 0 0,1-1 0 0 0,0 1 0 0 0,1 0 0 0 0,-1-1 0 0 0,0 1 0 0 0,0-1 0 0 0,0 1 0 0 0,0-1 0 0 0,0 1 0 0 0,0 0 0 0 0,1-1 0 0 0,-1 1 0 0 0,0-1 0 0 0,1 1 0 0 0,-1-1 0 0 0,0 0 0 0 0,1 1 0 0 0,-1-1 0 0 0,0 1 0 0 0,1-1 0 0 0,-1 1 0 0 0,1-1 0 0 0,-1 0 0 0 0,1 1 0 0 0,-1-1 0 0 0,1 0 0 0 0,-1 0 0 0 0,1 1 0 0 0,-1-1 0 0 0,1 0 0 0 0,-1 0 0 0 0,1 0 0 0 0,-1 0 0 0 0,1 1 0 0 0,-1-1 0 0 0,1 0 0 0 0,0 0 0 0 0,-1 0 0 0 0,1 0 0 0 0,-1 0-1 0 0,1-1 1 0 0,-1 1 0 0 0,1 0 0 0 0,0 0 0 0 0,-1 0 0 0 0,1-1 0 0 0,5 1-27 0 0,6 0 38 0 0,0-2 0 0 0,1 1-1 0 0,-1-2 1 0 0,0 1 0 0 0,0-2 0 0 0,0 0 0 0 0,21-10 0 0 0,80-50 243 0 0,-37 19-146 0 0,-67 42-485 0 0,-7 7 210 0 0,-14 17 243 0 0,-24 26 222 0 0,-100 102 791 0 0,135-149-1092 0 0,0 1 0 0 0,1 0 0 0 0,-1-1 0 0 0,0 1 0 0 0,1-1 1 0 0,-1 1-1 0 0,0 0 0 0 0,1-1 0 0 0,-1 1 0 0 0,1 0 0 0 0,-1 0 0 0 0,1-1 0 0 0,0 1 0 0 0,-1 0 0 0 0,1 0 0 0 0,0 0 1 0 0,-1 0-1 0 0,1 0 0 0 0,0-1 0 0 0,0 1 0 0 0,0 0 0 0 0,0 0 0 0 0,0 0 0 0 0,0 0 0 0 0,0 0 0 0 0,0 0 0 0 0,0 0 1 0 0,0-1-1 0 0,1 2 0 0 0,0-1-7 0 0,0 0 1 0 0,0-1 0 0 0,1 1-1 0 0,-1-1 1 0 0,0 0 0 0 0,1 1-1 0 0,-1-1 1 0 0,0 0-1 0 0,1 0 1 0 0,-1 0 0 0 0,0 0-1 0 0,1 0 1 0 0,-1 0 0 0 0,0 0-1 0 0,1 0 1 0 0,1-1 0 0 0,57-16-92 0 0,44-39 248 0 0,-78 40-162 0 0,1 1 1 0 0,1 1-1 0 0,0 1 1 0 0,49-14-1 0 0,-78 54-1703 0 0,-36 17 2281 0 0,35-42-607 0 0,-150 151 1538 0 0,137-132-1332 0 0,14-21-166 0 0,1 1-1 0 0,0-1 0 0 0,0 0 0 0 0,0 1 0 0 0,0-1 0 0 0,0 0 0 0 0,0 1 0 0 0,0-1 0 0 0,0 1 0 0 0,0-1 0 0 0,0 0 1 0 0,0 1-1 0 0,0-1 0 0 0,1 0 0 0 0,-1 1 0 0 0,0-1 0 0 0,0 0 0 0 0,0 1 0 0 0,0-1 0 0 0,1 0 0 0 0,-1 1 0 0 0,0-1 1 0 0,0 0-1 0 0,0 0 0 0 0,1 1 0 0 0,-1-1 0 0 0,0 0 0 0 0,0 0 0 0 0,1 1 0 0 0,-1-1 0 0 0,0 0 0 0 0,1 0 0 0 0,-1 0 1 0 0,1 1-1 0 0,3-1-24 0 0,-1 1 0 0 0,1-1 0 0 0,0 0 1 0 0,-1 0-1 0 0,1 0 0 0 0,0 0 0 0 0,0-1 0 0 0,-1 1 1 0 0,1-1-1 0 0,6-2 0 0 0,36-14 67 0 0,0-2 0 0 0,-1-2-1 0 0,-1-1 1 0 0,48-34 0 0 0,15-7-414 0 0,-90 53 274 0 0,4-2-114 0 0,1 0 0 0 0,-1 2 0 0 0,1 0-1 0 0,40-10 1 0 0,-79 33-542 0 0,11-8 879 0 0,-49 37 326 0 0,-1-1 548 0 0,-95 91 0 0 0,144-118-1015 0 0,16-9-318 0 0,25-8-85 0 0,-10-3 449 0 0,0-2-1 0 0,-1 0 1 0 0,0-1 0 0 0,31-18-1 0 0,88-60-213 0 0,-109 66-56 0 0,77-56-248 0 0,-62 42 401 0 0,94-53 0 0 0,-154 95 196 0 0,0 1 0 0 0,0 0 0 0 0,1 1 0 0 0,-17 17 0 0 0,-3 2-20 0 0,-281 232 865 0 0,307-256-931 0 0,0 0 7 0 0,1 0-1 0 0,0 0 1 0 0,0 0-1 0 0,0 1 1 0 0,0-1-1 0 0,-4 8 1 0 0,8-11-47 0 0,1-1 1 0 0,-1 1-1 0 0,1 0 1 0 0,-1-1-1 0 0,1 1 1 0 0,-1-1-1 0 0,1 1 1 0 0,0-1-1 0 0,-1 1 1 0 0,1-1 0 0 0,0 0-1 0 0,-1 1 1 0 0,1-1-1 0 0,0 0 1 0 0,0 1-1 0 0,-1-1 1 0 0,1 0-1 0 0,0 0 1 0 0,0 0-1 0 0,-1 0 1 0 0,1 0 0 0 0,0 0-1 0 0,0 0 1 0 0,0 0-1 0 0,-1 0 1 0 0,1 0-1 0 0,0 0 1 0 0,0 0-1 0 0,-1 0 1 0 0,2-1-1 0 0,31-1-145 0 0,-10-2 90 0 0,-1-2 0 0 0,1 0 0 0 0,-1-1 0 0 0,0-2 0 0 0,-1 0 0 0 0,38-23 0 0 0,115-88-1002 0 0,-151 104 904 0 0,7-8 173 0 0,-19 15 33 0 0,0 0 0 0 0,1 0 0 0 0,14-6 0 0 0,-37 19 707 0 0,-23 19-360 0 0,2 3-1 0 0,0 0 1 0 0,-36 40-1 0 0,66-64-387 0 0,-17 20 256 0 0,19-22-252 0 0,0 1 1 0 0,0-1-1 0 0,-1 0 1 0 0,1 0-1 0 0,0 1 1 0 0,0-1 0 0 0,0 0-1 0 0,-1 1 1 0 0,1-1-1 0 0,0 0 1 0 0,0 1-1 0 0,0-1 1 0 0,0 0-1 0 0,0 1 1 0 0,0-1 0 0 0,0 0-1 0 0,0 1 1 0 0,-1-1-1 0 0,1 0 1 0 0,0 1-1 0 0,0-1 1 0 0,1 0 0 0 0,-1 1-1 0 0,0-1 1 0 0,0 1-1 0 0,0-1 1 0 0,0 0-1 0 0,0 1 1 0 0,0-1-1 0 0,0 0 1 0 0,1 1 0 0 0,-1-1-1 0 0,0 0 1 0 0,0 0-1 0 0,0 1 1 0 0,1-1-1 0 0,-1 0 1 0 0,0 1-1 0 0,0-1 1 0 0,1 0 0 0 0,-1 0-1 0 0,0 0 1 0 0,1 1-1 0 0,-1-1 1 0 0,0 0-1 0 0,1 0 1 0 0,-1 0 0 0 0,0 0-1 0 0,1 0 1 0 0,-1 1-1 0 0,0-1 1 0 0,1 0-1 0 0,-1 0 1 0 0,0 0-1 0 0,1 0 1 0 0,-1 0 0 0 0,0 0-1 0 0,1 0 1 0 0,-1 0-1 0 0,0 0 1 0 0,1-1-1 0 0,-1 1 1 0 0,1 0 0 0 0,-1 0-1 0 0,0 0 1 0 0,1 0-1 0 0,10-2-30 0 0,0 0 0 0 0,-1 0 0 0 0,1-1 0 0 0,-1 0 0 0 0,1-1 0 0 0,-1 0 0 0 0,0-1 0 0 0,10-5-1 0 0,83-56 24 0 0,-63 38-158 0 0,19-10-121 0 0,127-76 76 0 0,-184 113 85 0 0,-23 17 103 0 0,-284 240 1676 0 0,299-251-1629 0 0,1-1-13 0 0,0 0 1 0 0,0 0 0 0 0,0 1-1 0 0,1 0 1 0 0,0 0-1 0 0,0 0 1 0 0,0 0-1 0 0,0 0 1 0 0,1 1 0 0 0,-3 6-1 0 0,7-11-44 0 0,1-1 1 0 0,-1 1-1 0 0,0 0 1 0 0,1-1-1 0 0,-1 1 0 0 0,1-1 1 0 0,-1 1-1 0 0,1-1 0 0 0,-1 0 1 0 0,1 1-1 0 0,-1-1 0 0 0,1 0 1 0 0,-1 0-1 0 0,1 0 0 0 0,-1 0 1 0 0,1-1-1 0 0,-1 1 0 0 0,2-1 1 0 0,-1 1-11 0 0,15-1-76 0 0,0-2-1 0 0,-1 0 0 0 0,1-1 1 0 0,-1-1-1 0 0,26-10 1 0 0,83-45-690 0 0,-48 21-23 0 0,-65 33 769 0 0,12-3 90 0 0,-25 13 123 0 0,-12 9 102 0 0,4-5-139 0 0,6-6-43 0 0,0 0 0 0 0,0 0-1 0 0,0 1 1 0 0,0 0 0 0 0,0-1 0 0 0,1 1 0 0 0,-1 0-1 0 0,1 0 1 0 0,0 1 0 0 0,0-1 0 0 0,-3 6 0 0 0,8-10-102 0 0,0 1 0 0 0,-1 0 0 0 0,1 0 0 0 0,0-1 1 0 0,-1 1-1 0 0,1-1 0 0 0,0 0 0 0 0,-1 0 0 0 0,1 0 1 0 0,-1 0-1 0 0,1 0 0 0 0,2-2 0 0 0,-1 0 67 0 0,1 0-1 0 0,0-1 1 0 0,-1 1-1 0 0,1-1 0 0 0,-1 0 1 0 0,0 0-1 0 0,-1 0 1 0 0,1-1-1 0 0,-1 1 1 0 0,1-1-1 0 0,-1 0 0 0 0,-1 0 1 0 0,1 0-1 0 0,-1 0 1 0 0,0-1-1 0 0,0 1 0 0 0,2-11 1 0 0,-8 15-106 0 0,1 0 0 0 0,-1 0 0 0 0,0 0-1 0 0,0 1 1 0 0,0-1 0 0 0,0 1 0 0 0,0 0 0 0 0,0 0 0 0 0,0 0 0 0 0,-7 2 0 0 0,-1 0 108 0 0,1 0 0 0 0,-1 1 0 0 0,1 1 0 0 0,-1 0 0 0 0,1 0 0 0 0,-15 9 0 0 0,-67 44 101 0 0,34-20 40 0 0,-51 27 352 0 0,-25 12 313 0 0,-183 137 1 0 0,278-174-738 0 0,39-37-111 0 0,0-1 0 0 0,0 0 0 0 0,0 0 0 0 0,0 0 0 0 0,1 1 1 0 0,-1-1-1 0 0,0 0 0 0 0,1 1 0 0 0,-1-1 0 0 0,1 0 0 0 0,0 1 1 0 0,-1-1-1 0 0,1 1 0 0 0,0 1 0 0 0,0-2-17 0 0,0-1 1 0 0,1 1-1 0 0,-1 0 1 0 0,0-1-1 0 0,1 1 0 0 0,-1-1 1 0 0,0 1-1 0 0,1 0 0 0 0,-1-1 1 0 0,1 1-1 0 0,-1-1 0 0 0,1 1 1 0 0,0-1-1 0 0,-1 0 0 0 0,1 1 1 0 0,-1-1-1 0 0,1 0 1 0 0,0 1-1 0 0,-1-1 0 0 0,1 0 1 0 0,0 0-1 0 0,-1 1 0 0 0,1-1 1 0 0,0 0-1 0 0,0 0 0 0 0,-1 0 1 0 0,1 0-1 0 0,0 0 1 0 0,-1 0-1 0 0,1 0 0 0 0,1 0 1 0 0,42 0-273 0 0,1-1 0 0 0,0-2 0 0 0,-1-3 1 0 0,1-1-1 0 0,-2-2 0 0 0,58-20 1 0 0,-213 99 258 0 0,58-35 150 0 0,-214 142 542 0 0,-173 108 224 0 0,-17-41-154 0 0,442-237-676 0 0,1-1-1 0 0,-30 8 1 0 0,62-36-314 0 0,270-186-651 0 0,-200 150 754 0 0,608-384-884 0 0,-678 430 475 0 0,-36 17 578 0 0,-49 27 796 0 0,-114 71 0 0 0,-60 63 1249 0 0,144-97-1739 0 0,-202 128 594 0 0,313-197-1499 0 0,23-13-1 0 0,43-30 612 0 0,103-73 1 0 0,67-71-101 0 0,-147 108-49 0 0,-62 49 25 0 0,-10 9-742 0 0,39-38-1 0 0,-64 50 401 0 0,-12 9 521 0 0,-18 8 352 0 0,-15 11-118 0 0,1 2-1 0 0,1 2 1 0 0,-47 37 0 0 0,-101 94 761 0 0,170-140-978 0 0,-40 35 63 0 0,4-7-56 0 0,2 2-1 0 0,2 3 1 0 0,-56 71 0 0 0,102-117-95 0 0,1 1 0 0 0,0 0 0 0 0,0-1 0 0 0,-1 1 0 0 0,1 0 0 0 0,0 0-1 0 0,1 0 1 0 0,-1-1 0 0 0,0 1 0 0 0,0 0 0 0 0,1 0 0 0 0,-1 0 0 0 0,1 0 0 0 0,0 1 0 0 0,-1-1 0 0 0,1 0-1 0 0,0 4 1 0 0,1-5-14 0 0,-1 0 0 0 0,1 0 0 0 0,0-1-1 0 0,-1 1 1 0 0,1 0 0 0 0,0 0 0 0 0,-1 0-1 0 0,1-1 1 0 0,0 1 0 0 0,0 0-1 0 0,0 0 1 0 0,0-1 0 0 0,0 1 0 0 0,0-1-1 0 0,0 1 1 0 0,0-1 0 0 0,0 1 0 0 0,0-1-1 0 0,0 0 1 0 0,0 0 0 0 0,0 1 0 0 0,0-1-1 0 0,0 0 1 0 0,1 0 0 0 0,10 0-25 0 0,-1 0 0 0 0,0 0 1 0 0,1-1-1 0 0,-1-1 0 0 0,16-4 1 0 0,27-11 114 0 0,0-2 0 0 0,-1-3-1 0 0,71-40 1 0 0,-79 39 12 0 0,1124-525-94 0 0,-1133 534 37 0 0,-58 27 69 0 0,-32 17 157 0 0,-1091 752 943 0 0,1118-762-1138 0 0,6-6-5 0 0,2 1 1 0 0,-21 20-1 0 0,40-35-58 0 0,0 0 0 0 0,1 0 0 0 0,-1 0 0 0 0,0 0-1 0 0,0 0 1 0 0,0 0 0 0 0,1 0 0 0 0,-1 0-1 0 0,0 0 1 0 0,0 0 0 0 0,1 0 0 0 0,-1 1 0 0 0,0-1-1 0 0,0 0 1 0 0,0 0 0 0 0,0 0 0 0 0,1 0-1 0 0,-1 0 1 0 0,0 1 0 0 0,0-1 0 0 0,0 0-1 0 0,0 0 1 0 0,0 0 0 0 0,1 0 0 0 0,-1 1 0 0 0,0-1-1 0 0,0 0 1 0 0,0 0 0 0 0,0 1 0 0 0,0-1-1 0 0,0 0 1 0 0,0 0 0 0 0,0 0 0 0 0,0 1 0 0 0,0-1-1 0 0,0 0 1 0 0,0 0 0 0 0,0 1 0 0 0,0-1-1 0 0,0 0 1 0 0,0 0 0 0 0,0 0 0 0 0,0 1-1 0 0,0-1 1 0 0,0 0 0 0 0,0 0 0 0 0,0 1 0 0 0,0-1-1 0 0,-1 0 1 0 0,1 0 0 0 0,0 0 0 0 0,0 0-1 0 0,0 1 1 0 0,0-1 0 0 0,-1 0 0 0 0,1 0 0 0 0,0 0-1 0 0,0 0 1 0 0,0 0 0 0 0,0 1 0 0 0,-1-1-1 0 0,1 0 1 0 0,0 0 0 0 0,0 0 0 0 0,-1 0-1 0 0,24-5-249 0 0,163-88 443 0 0,-82 37-116 0 0,629-285 237 0 0,-583 283-265 0 0,2 6 0 0 0,3 7 1 0 0,161-25-1 0 0,-283 64-78 0 0,0 1 1 0 0,0 1-1 0 0,0 2 1 0 0,1 2-1 0 0,40 4 1 0 0,-73-4 23 0 0,0 0 0 0 0,0 0 0 0 0,0 0 1 0 0,0 0-1 0 0,0 0 0 0 0,0 0 1 0 0,0 1-1 0 0,0-1 0 0 0,0 1 0 0 0,0-1 1 0 0,0 1-1 0 0,0-1 0 0 0,0 1 1 0 0,0-1-1 0 0,0 1 0 0 0,0 0 1 0 0,-1-1-1 0 0,1 1 0 0 0,0 0 0 0 0,0 0 1 0 0,-1-1-1 0 0,1 1 0 0 0,-1 0 1 0 0,1 0-1 0 0,0 0 0 0 0,-1 0 1 0 0,0 0-1 0 0,1 0 0 0 0,-1 0 0 0 0,0 0 1 0 0,1 0-1 0 0,-1 0 0 0 0,0 0 1 0 0,0 0-1 0 0,0 0 0 0 0,0 0 0 0 0,0 0 1 0 0,0 1-1 0 0,0-1 0 0 0,0 0 1 0 0,-1 0-1 0 0,1 0 0 0 0,0 0 1 0 0,-1 0-1 0 0,1 0 0 0 0,0 0 0 0 0,-2 1 1 0 0,0 4-13 0 0,-2 0 1 0 0,1 0-1 0 0,-1 0 0 0 0,1-1 1 0 0,-2 1-1 0 0,-4 5 1 0 0,-40 34 146 0 0,-2-1 1 0 0,-1-3-1 0 0,-99 58 1 0 0,98-65-54 0 0,-897 513 668 0 0,1193-681-813 0 0,156-84 144 0 0,142-70-652 0 0,-323 170-432 0 0,-223 128 342 0 0,-27 18 709 0 0,-389 253 597 0 0,-18-28 2 0 0,163-97-128 0 0,228-128-358 0 0,-83 52 486 0 0,173-87-1071 0 0,246-115 714 0 0,-148 59-201 0 0,675-301-513 0 0,-602 279 79 0 0,-183 75 301 0 0,0 1 1 0 0,0 2 0 0 0,1 1-1 0 0,0 2 1 0 0,39-1-1 0 0,-70 4 44 0 0,1 1-1 0 0,-1 0 1 0 0,0 0-1 0 0,1 0 1 0 0,-1 0-1 0 0,0 0 1 0 0,1 0-1 0 0,-1 0 1 0 0,0 0-1 0 0,1 0 1 0 0,-1 0-1 0 0,0 0 1 0 0,1 0 0 0 0,-1 0-1 0 0,0 1 1 0 0,1-1-1 0 0,-1 0 1 0 0,0 0-1 0 0,1 0 1 0 0,-1 0-1 0 0,0 1 1 0 0,1-1-1 0 0,-1 0 1 0 0,0 0-1 0 0,0 0 1 0 0,1 1-1 0 0,-1-1 1 0 0,0 0-1 0 0,0 1 1 0 0,0-1-1 0 0,1 0 1 0 0,-1 0-1 0 0,0 1 1 0 0,0-1-1 0 0,0 0 1 0 0,0 1-1 0 0,0-1 1 0 0,0 0 0 0 0,1 1-1 0 0,-1-1 1 0 0,0 1-1 0 0,-9 16-114 0 0,-20 13 159 0 0,-138 98 389 0 0,167-128-428 0 0,-1 0 0 0 0,1 0 0 0 0,0 0 1 0 0,0 0-1 0 0,0 0 0 0 0,0 0 1 0 0,-1 0-1 0 0,1 0 0 0 0,0 0 1 0 0,0 0-1 0 0,0 0 0 0 0,0 1 1 0 0,-1-1-1 0 0,1 0 0 0 0,0 0 1 0 0,0 0-1 0 0,0 0 0 0 0,0 0 1 0 0,0 0-1 0 0,-1 0 0 0 0,1 1 1 0 0,0-1-1 0 0,0 0 0 0 0,0 0 1 0 0,0 0-1 0 0,0 0 0 0 0,0 1 1 0 0,0-1-1 0 0,0 0 0 0 0,0 0 0 0 0,0 0 1 0 0,-1 0-1 0 0,1 1 0 0 0,0-1 1 0 0,0 0-1 0 0,0 0 0 0 0,0 0 1 0 0,0 0-1 0 0,0 1 0 0 0,0-1 1 0 0,0 0-1 0 0,1 0 0 0 0,-1 0 1 0 0,0 1-1 0 0,0-1 0 0 0,0 0 1 0 0,0 0-1 0 0,0 0 0 0 0,0 0 1 0 0,0 0-1 0 0,0 1 0 0 0,0-1 1 0 0,0 0-1 0 0,1 0 0 0 0,-1 0 0 0 0,0 0 1 0 0,0 0-1 0 0,0 1 0 0 0,0-1 1 0 0,0 0-1 0 0,1 0 0 0 0,-1 0 1 0 0,0 0-1 0 0,0 0 0 0 0,0 0 1 0 0,0 0-1 0 0,1 0 0 0 0,19-1-124 0 0,28-11 108 0 0,182-81 306 0 0,-49 17-144 0 0,59-9-56 0 0,5 11 0 0 0,445-76 0 0 0,-637 142-167 0 0,91-3 0 0 0,-143 10 70 0 0,-1 1 0 0 0,0 0 0 0 0,1 0 0 0 0,-1 0 0 0 0,1 0 0 0 0,-1 0 0 0 0,0 0 0 0 0,1 0 0 0 0,-1 0 0 0 0,1 0 0 0 0,-1 0 0 0 0,0 0 0 0 0,1 0 0 0 0,-1 0 0 0 0,1 0 0 0 0,-1 0 0 0 0,0 1 0 0 0,1-1 0 0 0,-1 0 0 0 0,1 0 0 0 0,-1 0 0 0 0,0 1-1 0 0,1-1 1 0 0,-1 0 0 0 0,0 0 0 0 0,0 1 0 0 0,1-1 0 0 0,-1 0 0 0 0,0 1 0 0 0,1-1 0 0 0,-1 0 0 0 0,0 1 0 0 0,0-1 0 0 0,0 0 0 0 0,0 1 0 0 0,1 0 0 0 0,-10 12-166 0 0,-24 12 128 0 0,-145 71 223 0 0,-4-8-1 0 0,-236 78 0 0 0,300-127-96 0 0,457-188-65 0 0,262-100-162 0 0,-468 206-173 0 0,195-38 0 0 0,-246 68 317 0 0,0 2 1 0 0,0 5-1 0 0,144 6 1 0 0,-224 0-2 0 0,0 0 0 0 0,0 0 0 0 0,0 0 0 0 0,0 0 0 0 0,0 1 0 0 0,-1-1 1 0 0,1 1-1 0 0,0-1 0 0 0,0 1 0 0 0,-1 0 0 0 0,1-1 0 0 0,0 1 0 0 0,-1 0 0 0 0,3 2 0 0 0,-4-3-3 0 0,1 1 1 0 0,-1 0-1 0 0,0-1 0 0 0,1 1 0 0 0,-1-1 0 0 0,0 1 0 0 0,1 0 0 0 0,-1-1 0 0 0,0 1 1 0 0,0 0-1 0 0,0-1 0 0 0,0 1 0 0 0,1 0 0 0 0,-1-1 0 0 0,0 1 0 0 0,0 0 0 0 0,0-1 1 0 0,0 1-1 0 0,-1 0 0 0 0,1-1 0 0 0,0 1 0 0 0,0 0 0 0 0,0-1 0 0 0,0 1 1 0 0,-1 0-1 0 0,-1 3 0 0 0,0-1 1 0 0,0 1 0 0 0,-1-1-1 0 0,1 0 1 0 0,-1 0 0 0 0,0 0-1 0 0,0 0 1 0 0,0-1 0 0 0,0 1-1 0 0,-6 3 1 0 0,-221 109 608 0 0,167-86-346 0 0,45-17-260 0 0,27-8-196 0 0,37-7 127 0 0,20-12 178 0 0,64-22 1 0 0,-13 2-39 0 0,79-11-321 0 0,1 9 0 0 0,213-14 0 0 0,-391 52 335 0 0,-38 8 188 0 0,-5 1-194 0 0,16-7-63 0 0,3-1-3 0 0,1 0 0 0 0,-1 0 0 0 0,1 0 0 0 0,0 0 1 0 0,-1 1-1 0 0,1-1 0 0 0,1 1 0 0 0,-8 6 0 0 0,28-8-236 0 0,16-4 159 0 0,-1-1 0 0 0,1-2 0 0 0,-1 0 0 0 0,45-17 0 0 0,-14 5-202 0 0,-4 3-67 0 0,-30 9 144 0 0,-1-1 0 0 0,1-1 0 0 0,-2-1 0 0 0,0-2-1 0 0,43-23 1 0 0,-69 34 189 0 0,1-1 1 0 0,-1 0-1 0 0,0 0 0 0 0,0 0 0 0 0,1 1 0 0 0,-1-2 1 0 0,0 1-1 0 0,0 0 0 0 0,0 0 0 0 0,0 0 0 0 0,0 0 0 0 0,0-1 1 0 0,-1 1-1 0 0,1 0 0 0 0,0-1 0 0 0,-1 1 0 0 0,1 0 1 0 0,0-3-1 0 0,-1 3 3 0 0,0 1 1 0 0,0-1-1 0 0,0 0 1 0 0,-1 0-1 0 0,1 0 1 0 0,0 0-1 0 0,-1 1 1 0 0,1-1-1 0 0,0 0 1 0 0,-1 0-1 0 0,1 0 1 0 0,-1 1-1 0 0,1-1 1 0 0,-1 0-1 0 0,1 1 0 0 0,-1-1 1 0 0,0 0-1 0 0,1 1 1 0 0,-1-1-1 0 0,0 1 1 0 0,1-1-1 0 0,-2 0 1 0 0,-5-2-9 0 0,1 0 1 0 0,-1 0-1 0 0,0 1 0 0 0,0 0 1 0 0,0 0-1 0 0,-7 0 0 0 0,-67-7 156 0 0,1 4-1 0 0,-102 6 0 0 0,79 1-3 0 0,-591 59 696 0 0,488-35-655 0 0,-40 4 168 0 0,-238 27 132 0 0,2-32-196 0 0,477-24-278 0 0,0-2 1 0 0,0 1-1 0 0,0 0 1 0 0,0-1-1 0 0,0 0 0 0 0,0 0 1 0 0,0 0-1 0 0,-8-4 0 0 0,12 4-12 0 0,0 0 0 0 0,0 1 0 0 0,0-1 0 0 0,0 0 0 0 0,0 0 0 0 0,1 0 0 0 0,-1 0 0 0 0,0 0 0 0 0,0 0 0 0 0,1 0 0 0 0,-1 0 0 0 0,0 0 0 0 0,1 0 0 0 0,-1 0 0 0 0,1 0 0 0 0,-1 0 0 0 0,1-1 0 0 0,0 1 0 0 0,0 0 0 0 0,-1 0 0 0 0,1-1 0 0 0,0 1 0 0 0,0 0 0 0 0,0 0 0 0 0,0 0 0 0 0,0-1 0 0 0,1 1 0 0 0,-1 0 0 0 0,0 0 0 0 0,1-1 0 0 0,-1 1 0 0 0,0 0 0 0 0,1 0 0 0 0,-1 0 0 0 0,1 0 0 0 0,0 0 0 0 0,-1 0 0 0 0,1 0 0 0 0,1-2 0 0 0,6-7-31 0 0,0 1-1 0 0,1 0 1 0 0,0 1 0 0 0,0-1 0 0 0,1 2 0 0 0,0-1 0 0 0,0 1 0 0 0,14-6-1 0 0,-16 8 33 0 0,114-63 78 0 0,243-96 0 0 0,-230 108-65 0 0,616-288-1606 0 0,-734 336 1538 0 0,-6 3 24 0 0,0 0-1 0 0,-1-1 1 0 0,1 0 0 0 0,-1-1-1 0 0,9-9 1 0 0,-18 16 32 0 0,-1 0 1 0 0,0 0-1 0 0,1 0 1 0 0,-1-1-1 0 0,0 1 1 0 0,0 0-1 0 0,1 0 0 0 0,-1-1 1 0 0,0 1-1 0 0,0 0 1 0 0,1-1-1 0 0,-1 1 0 0 0,0 0 1 0 0,0 0-1 0 0,0-1 1 0 0,0 1-1 0 0,0-1 1 0 0,1 1-1 0 0,-1 0 0 0 0,0-1 1 0 0,0 1-1 0 0,0 0 1 0 0,0-1-1 0 0,0 1 0 0 0,0 0 1 0 0,0-1-1 0 0,0 1 1 0 0,0-1-1 0 0,0 1 0 0 0,0 0 1 0 0,-1-1-1 0 0,1 1 1 0 0,0-1-1 0 0,-14-4-55 0 0,-26 3-15 0 0,33 3 74 0 0,-62 3 123 0 0,0 4 0 0 0,0 2 1 0 0,-76 23-1 0 0,60-13-5 0 0,-208 46 234 0 0,-537 106 1659 0 0,790-166-1840 0 0,37-6-165 0 0,-8 0 45 0 0,20-9-159 0 0,77-38-194 0 0,166-66 0 0 0,110-14 86 0 0,-308 109 121 0 0,21-7-8 0 0,459-138-1354 0 0,-656 186 754 0 0,-1214 354 2707 0 0,1279-361-1863 0 0,-4 2 44 0 0,0-3 0 0 0,-102 13 0 0 0,163-29-188 0 0,0 1 0 0 0,0 0 0 0 0,0 0 0 0 0,0 0 0 0 0,1 0 0 0 0,-1 0 0 0 0,0 0 0 0 0,0 0 0 0 0,0 0 0 0 0,0-1 1 0 0,0 1-1 0 0,0 0 0 0 0,0 0 0 0 0,0 0 0 0 0,1 0 0 0 0,-1 0 0 0 0,0-1 0 0 0,0 1 0 0 0,0 0 0 0 0,0 0 0 0 0,0 0 0 0 0,0 0 0 0 0,0 0 0 0 0,0-1 0 0 0,0 1 0 0 0,0 0 0 0 0,0 0 0 0 0,0 0 0 0 0,0 0 0 0 0,0-1 0 0 0,0 1 0 0 0,0 0 0 0 0,0 0 0 0 0,0 0 0 0 0,0 0 0 0 0,-1 0 0 0 0,1-1 0 0 0,0 1 0 0 0,0 0 0 0 0,0 0 0 0 0,0 0 0 0 0,0 0 0 0 0,0 0 0 0 0,0-1 0 0 0,0 1 0 0 0,-1 0 0 0 0,1 0 0 0 0,0 0 1 0 0,0 0-1 0 0,0 0 0 0 0,0 0 0 0 0,0 0 0 0 0,0 0 0 0 0,-1 0 0 0 0,1 0 0 0 0,0 0 0 0 0,0 0 0 0 0,0 0 0 0 0,0-1 0 0 0,-1 1 0 0 0,1 0 0 0 0,0 0 0 0 0,22-18-111 0 0,33-17 136 0 0,272-144 200 0 0,257-160-1019 0 0,-570 330 735 0 0,-6 4 37 0 0,0 0 0 0 0,0 0-1 0 0,0 0 1 0 0,-1-1 0 0 0,0 0 0 0 0,0-1-1 0 0,-1 0 1 0 0,0 0 0 0 0,0 0 0 0 0,0 0-1 0 0,8-17 1 0 0,-14 24 18 0 0,0-1 1 0 0,0 0-1 0 0,1 1 0 0 0,-1-1 1 0 0,0 0-1 0 0,0 0 1 0 0,0 1-1 0 0,0-1 0 0 0,0 0 1 0 0,0 1-1 0 0,0-1 0 0 0,0 0 1 0 0,0 0-1 0 0,0 1 0 0 0,0-1 1 0 0,0 0-1 0 0,0 0 0 0 0,-1 1 1 0 0,1-1-1 0 0,0 0 0 0 0,-1 1 1 0 0,1-1-1 0 0,0 0 1 0 0,-1 1-1 0 0,1-1 0 0 0,-1 1 1 0 0,1-1-1 0 0,-1 0 0 0 0,1 1 1 0 0,-1-1-1 0 0,1 1 0 0 0,-1 0 1 0 0,1-1-1 0 0,-1 1 0 0 0,0-1 1 0 0,1 1-1 0 0,-1 0 1 0 0,0 0-1 0 0,0-1 0 0 0,1 1 1 0 0,-1 0-1 0 0,0 0 0 0 0,-37-3-148 0 0,28 4 173 0 0,-57 3 31 0 0,0 4 0 0 0,1 3 0 0 0,0 2 1 0 0,-87 30-1 0 0,39-11-22 0 0,56-17 15 0 0,-49 14 31 0 0,-149 18 322 0 0,265-55-360 0 0,14-9-110 0 0,373-188 166 0 0,-235 127-351 0 0,-202 83-393 0 0,-193 79 824 0 0,-269 59 1 0 0,472-138 57 0 0,31-5-229 0 0,0 0 0 0 0,0 0-1 0 0,0 0 1 0 0,1 0 0 0 0,-1 0 0 0 0,0-1 0 0 0,0 1 0 0 0,0 0 0 0 0,0 0 0 0 0,0 0 0 0 0,0 0 0 0 0,0 0 0 0 0,1 0 0 0 0,-1 0 0 0 0,0 0-1 0 0,0 0 1 0 0,0 0 0 0 0,0 0 0 0 0,0 0 0 0 0,0-1 0 0 0,0 1 0 0 0,0 0 0 0 0,0 0 0 0 0,0 0 0 0 0,1 0 0 0 0,-1 0 0 0 0,0 0 0 0 0,0 0-1 0 0,0-1 1 0 0,0 1 0 0 0,0 0 0 0 0,0 0 0 0 0,0 0 0 0 0,0 0 0 0 0,0 0 0 0 0,0 0 0 0 0,0-1 0 0 0,0 1 0 0 0,0 0 0 0 0,0 0 0 0 0,0 0 0 0 0,0 0-1 0 0,0 0 1 0 0,0 0 0 0 0,-1-1 0 0 0,1 1 0 0 0,0 0 0 0 0,0 0 0 0 0,0 0 0 0 0,0 0 0 0 0,0 0 0 0 0,0 0 0 0 0,0 0 0 0 0,0 0 0 0 0,0-1-1 0 0,0 1 1 0 0,-1 0 0 0 0,1 0 0 0 0,0 0 0 0 0,0 0 0 0 0,49-25 78 0 0,-31 16-44 0 0,6-3 4 0 0,315-140 88 0 0,-315 145-257 0 0,-24 7 123 0 0,0 0 0 0 0,0 0 1 0 0,-1 0-1 0 0,1 0 0 0 0,0 0 1 0 0,0 0-1 0 0,0 0 0 0 0,0 0 1 0 0,0 0-1 0 0,0 0 1 0 0,-1 0-1 0 0,1 0 0 0 0,0 0 1 0 0,0 0-1 0 0,0 0 0 0 0,0 0 1 0 0,0 0-1 0 0,0 0 0 0 0,0 0 1 0 0,0 0-1 0 0,-1 0 0 0 0,1 0 1 0 0,0 1-1 0 0,0-1 0 0 0,0 0 1 0 0,0 0-1 0 0,0 0 1 0 0,0 0-1 0 0,0 0 0 0 0,0 0 1 0 0,0 0-1 0 0,0 0 0 0 0,0 1 1 0 0,0-1-1 0 0,0 0 0 0 0,0 0 1 0 0,0 0-1 0 0,0 0 0 0 0,0 0 1 0 0,0 0-1 0 0,0 0 1 0 0,0 1-1 0 0,0-1 0 0 0,0 0 1 0 0,0 0-1 0 0,0 0 0 0 0,0 0 1 0 0,0 0-1 0 0,0 0 0 0 0,0 1 1 0 0,0-1-1 0 0,0 0 0 0 0,0 0 1 0 0,0 0-1 0 0,0 0 1 0 0,0 0-1 0 0,0 0 0 0 0,0 0 1 0 0,0 0-1 0 0,0 0 0 0 0,1 1 1 0 0,-1-1-1 0 0,0 0 0 0 0,0 0 1 0 0,0 0-1 0 0,0 0 0 0 0,0 0 1 0 0,0 0-1 0 0,-38 27-563 0 0,24-18 793 0 0,-662 436 643 0 0,644-424-739 0 0,10-8-23 0 0,14-8-71 0 0,1-1 1 0 0,-1 1-1 0 0,1 0 0 0 0,0 0 0 0 0,0 1 0 0 0,1 0 0 0 0,-9 10 1 0 0,20-14-206 0 0,25-5 180 0 0,-1-2-1 0 0,-1-2 1 0 0,1 0 0 0 0,-1-2-1 0 0,0-1 1 0 0,30-15 0 0 0,-13 6 13 0 0,728-314 218 0 0,-1140 509-453 0 0,-448 197 490 0 0,1178-535-166 0 0,-35 13 4 0 0,-210 98-86 0 0,773-300-60 0 0,-885 350 29 0 0,19-8-16 0 0,-1 2 0 0 0,1 1-1 0 0,42-5 1 0 0,-59 13-177 0 0,-15 6 6 0 0,-33 21 234 0 0,-1-3-1 0 0,-1-1 1 0 0,-70 29 0 0 0,36-17 11 0 0,21-11-18 0 0,30-15 20 0 0,1 0-1 0 0,0 2 0 0 0,1 1 1 0 0,-35 27-1 0 0,53-33 21 0 0,20-6-225 0 0,26-6 162 0 0,0-2 1 0 0,0-2-1 0 0,-1-2 1 0 0,60-22-1 0 0,-29 10-28 0 0,204-64 43 0 0,241-68-546 0 0,-532 159 285 0 0,0 2-1 0 0,-30 16 0 0 0,-1 2 306 0 0,-342 135 49 0 0,213-90 189 0 0,126-48 50 0 0,37-15-220 0 0,13-2-110 0 0,12-5-61 0 0,0 0 1 0 0,0 0 0 0 0,0-1-1 0 0,1-1 1 0 0,-2 0-1 0 0,1 0 1 0 0,21-8 0 0 0,-30 9 36 0 0,629-207 216 0 0,-605 198-277 0 0,7-2-123 0 0,0-1 0 0 0,33-20-1 0 0,-66 33 171 0 0,0-1 0 0 0,0 1 0 0 0,0 0 0 0 0,0-1-1 0 0,0 1 1 0 0,0-1 0 0 0,0 1 0 0 0,0-1 0 0 0,-1 0-1 0 0,1 1 1 0 0,0-1 0 0 0,0 0 0 0 0,-1 0-1 0 0,1 1 1 0 0,0-1 0 0 0,-1 0 0 0 0,1 0 0 0 0,-1 0-1 0 0,1 0 1 0 0,-1 0 0 0 0,1-2 0 0 0,-1 3-2 0 0,-1-1-1 0 0,1 1 1 0 0,-1-1 0 0 0,0 1 0 0 0,1-1 0 0 0,-1 1 0 0 0,0-1 0 0 0,0 1-1 0 0,1-1 1 0 0,-1 1 0 0 0,0 0 0 0 0,0 0 0 0 0,0-1 0 0 0,1 1 0 0 0,-1 0 0 0 0,0 0-1 0 0,0 0 1 0 0,0 0 0 0 0,0 0 0 0 0,0 0 0 0 0,-60 1-238 0 0,55 0 239 0 0,-51 7 31 0 0,1 2 0 0 0,1 3 0 0 0,-60 21 0 0 0,29-8 6 0 0,-111 30 396 0 0,157-44-498 0 0,-62 28 0 0 0,18-6 131 0 0,-679 209 125 0 0,398-133-85 0 0,-37 20 402 0 0,-129 39 6 0 0,610-189-1011 0 0,12-13 527 0 0,330-105-1348 0 0,-408 135 864 0 0,0 0-1 0 0,1 0 1 0 0,23 0-1 0 0,-78 45-2801 0 0,22-28 2472 0 0,0-1 0 0 0,-1-1 0 0 0,-29 14 0 0 0,-1-4-2835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7T21:17:02.173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</inkml:brush>
  </inkml:definitions>
  <inkml:trace contextRef="#ctx0" brushRef="#br0">3759 545 7235 0 0,'0'0'1657'0'0,"-33"-6"85"0"0,21 7-1557 0 0,0 0 0 0 0,0 1 0 0 0,0 1 0 0 0,0 0 0 0 0,0 0 0 0 0,-16 8 0 0 0,-71 36 585 0 0,61-28-479 0 0,-133 75 857 0 0,-32 16-170 0 0,257-153-825 0 0,-14 10-332 0 0,293-209-3066 0 0,-318 228 2287 0 0,-35 17 350 0 0,-29 17 980 0 0,-86 50 0 0 0,50-25 544 0 0,24-13-152 0 0,5-2 120 0 0,-2-3 1 0 0,-78 27-1 0 0,181-92-876 0 0,76-59-732 0 0,-5-6-1 0 0,112-125 0 0 0,-225 225 643 0 0,0-1-1 0 0,-1 1 1 0 0,1 0-1 0 0,-1-1 1 0 0,0 0 0 0 0,0 1-1 0 0,0-1 1 0 0,3-8-1 0 0,-8 12 75 0 0,0-1-1 0 0,1 1 0 0 0,-1 0 0 0 0,1 0 1 0 0,-1 0-1 0 0,0 0 0 0 0,1 0 1 0 0,-1 1-1 0 0,1-1 0 0 0,-4 2 0 0 0,-30 12-2 0 0,1 3 1 0 0,1 0-1 0 0,-62 43 0 0 0,37-22 110 0 0,-144 84 686 0 0,-267 175 1253 0 0,588-368-2561 0 0,-93 54 539 0 0,301-218-213 0 0,-276 194-100 0 0,-2-2-1 0 0,-1-2 1 0 0,-2-2 0 0 0,43-61 0 0 0,-87 107 293 0 0,0-1 1 0 0,0 1 0 0 0,0 0-1 0 0,0 0 1 0 0,0-1 0 0 0,0 1-1 0 0,-1 0 1 0 0,1-1 0 0 0,0 1-1 0 0,-1-1 1 0 0,1 1 0 0 0,-1-1 0 0 0,0 1-1 0 0,1-1 1 0 0,-1 1 0 0 0,0-4-1 0 0,0 4 13 0 0,-1 1 0 0 0,1 0 0 0 0,-1-1 0 0 0,1 1 0 0 0,0-1 0 0 0,-1 1 0 0 0,1 0 0 0 0,-1-1 0 0 0,1 1 0 0 0,-1 0 0 0 0,0 0 0 0 0,1-1 0 0 0,-1 1 0 0 0,1 0 0 0 0,-1 0 0 0 0,1 0 0 0 0,-1 0 0 0 0,0-1 0 0 0,1 1 0 0 0,-1 0 0 0 0,1 0 0 0 0,-1 0 0 0 0,0 1 0 0 0,1-1 0 0 0,-1 0 0 0 0,1 0 0 0 0,-1 0 0 0 0,0 1 0 0 0,-8 1 44 0 0,0 0 0 0 0,1 1 0 0 0,-1 1 0 0 0,-12 6 0 0 0,-107 68 99 0 0,-219 177 0 0 0,304-222-79 0 0,13-11 156 0 0,1 1 1 0 0,1 2-1 0 0,-45 50 0 0 0,67-62-184 0 0,10-8-138 0 0,21-7-64 0 0,11-11 187 0 0,-1 0 0 0 0,-1-3-1 0 0,0 0 1 0 0,-1-3 0 0 0,38-27 0 0 0,-38 25-49 0 0,77-52-298 0 0,-3-5 0 0 0,-3-4 0 0 0,182-190 1 0 0,-280 265 251 0 0,-3 4 6 0 0,1 0 0 0 0,-1-1 0 0 0,0 1-1 0 0,0-1 1 0 0,-1 0 0 0 0,1 1 0 0 0,-1-1 0 0 0,0-1-1 0 0,3-5 1 0 0,-5 10 54 0 0,0 0 0 0 0,0-1 0 0 0,0 1 0 0 0,0 0 0 0 0,0 0-1 0 0,0-1 1 0 0,0 1 0 0 0,0 0 0 0 0,0 0 0 0 0,0-1 0 0 0,0 1 0 0 0,0 0-1 0 0,0-1 1 0 0,0 1 0 0 0,0 0 0 0 0,0 0 0 0 0,0-1 0 0 0,0 1 0 0 0,0 0-1 0 0,0 0 1 0 0,0-1 0 0 0,-1 1 0 0 0,1 0 0 0 0,0 0 0 0 0,0-1 0 0 0,0 1-1 0 0,0 0 1 0 0,-1 0 0 0 0,1 0 0 0 0,0-1 0 0 0,0 1 0 0 0,0 0 0 0 0,-1 0-1 0 0,1 0 1 0 0,0 0 0 0 0,0-1 0 0 0,-1 1 0 0 0,1 0 0 0 0,0 0 0 0 0,0 0-1 0 0,-1 0 1 0 0,1 0 0 0 0,0 0 0 0 0,-1 0 0 0 0,1 0 0 0 0,-1 0 0 0 0,-16 2-77 0 0,16-2 66 0 0,-28 10 2 0 0,1 1 0 0 0,1 0 0 0 0,0 3 0 0 0,0 0 0 0 0,2 1 0 0 0,-30 24 0 0 0,0-3 24 0 0,-233 141 399 0 0,-304 210 1482 0 0,684-457-2281 0 0,335-266 412 0 0,-412 324-122 0 0,24-23-162 0 0,-37 33 204 0 0,0 0 0 0 0,0 0 0 0 0,0-1 1 0 0,-1 1-1 0 0,1 0 0 0 0,-1 0 0 0 0,1-1 0 0 0,-1 1 0 0 0,0-1 0 0 0,0 0 0 0 0,0 1 1 0 0,0-1-1 0 0,-1 0 0 0 0,1-3 0 0 0,-1 5 54 0 0,-1 0 0 0 0,0 0 0 0 0,0 1 0 0 0,0-1 0 0 0,0 0 0 0 0,0 1 0 0 0,0-1-1 0 0,0 1 1 0 0,0-1 0 0 0,0 1 0 0 0,0 0 0 0 0,0-1 0 0 0,0 1 0 0 0,0 0 0 0 0,0 0 0 0 0,0 0 0 0 0,-1-1 0 0 0,1 1 0 0 0,0 0 0 0 0,0 1 0 0 0,0-1 0 0 0,0 0 0 0 0,0 0-1 0 0,-2 1 1 0 0,-3-1 5 0 0,-14 1 7 0 0,0 2 0 0 0,0-1 0 0 0,1 2 1 0 0,-1 1-1 0 0,1 0 0 0 0,-32 15 0 0 0,-110 59 66 0 0,133-64-35 0 0,-284 165 579 0 0,65-37 389 0 0,624-386-1205 0 0,-18-30 372 0 0,-316 240-166 0 0,3-3-442 0 0,71-68 1 0 0,-106 84 202 0 0,-11 20 225 0 0,0 0 0 0 0,0-1 0 0 0,0 1-1 0 0,0 0 1 0 0,0-1 0 0 0,0 1 0 0 0,-1-1 0 0 0,1 1 0 0 0,0 0-1 0 0,0-1 1 0 0,0 1 0 0 0,0 0 0 0 0,-1-1 0 0 0,1 1-1 0 0,0 0 1 0 0,0 0 0 0 0,-1-1 0 0 0,1 1 0 0 0,0 0-1 0 0,-1 0 1 0 0,1-1 0 0 0,0 1 0 0 0,-1 0 0 0 0,1 0 0 0 0,0 0-1 0 0,-1-1 1 0 0,1 1 0 0 0,0 0 0 0 0,-1 0 0 0 0,0 0-1 0 0,-38 1 9 0 0,14 6 7 0 0,0 0 1 0 0,1 1 0 0 0,0 1 0 0 0,-25 15 0 0 0,-95 57-31 0 0,70-37 49 0 0,-281 159 628 0 0,411-242-697 0 0,59-55 1 0 0,-32 24 86 0 0,-79 67-84 0 0,22-19-15 0 0,-25 21 35 0 0,0 1 0 0 0,0-1 0 0 0,0 0 0 0 0,0 0 0 0 0,-1 0 0 0 0,1 1 0 0 0,0-1 0 0 0,0 0 0 0 0,-1 0 0 0 0,1 0 0 0 0,0 0 0 0 0,-1 0 0 0 0,1-1 0 0 0,-1 1 0 0 0,0 0 0 0 0,1 0 0 0 0,-1 0 0 0 0,0 0 0 0 0,0 0 0 0 0,1-2 0 0 0,-29 2-236 0 0,3 4 264 0 0,0 0 0 0 0,0 2 0 0 0,0 1 0 0 0,1 1 0 0 0,0 1 0 0 0,-43 21 0 0 0,-26 8 110 0 0,57-23-27 0 0,27-9-32 0 0,-1-1-1 0 0,0 0 1 0 0,0-1-1 0 0,0 0 1 0 0,0 0 0 0 0,-19 1-1 0 0,1-4-180 0 0,11 2 130 0 0,1 0-1 0 0,0 1 0 0 0,0 1 1 0 0,1 0-1 0 0,-20 9 1 0 0,-80 39-4 0 0,49-20 51 0 0,19-14-17 0 0,71-29-150 0 0,1-1 1 0 0,-2-2-1 0 0,0 0 0 0 0,0-1 0 0 0,23-22 0 0 0,12-7 158 0 0,206-131-792 0 0,-304 185-96 0 0,-587 351 1635 0 0,555-313-537 0 0,71-48-244 0 0,15-27-401 0 0,11-20 556 0 0,-23 44-164 0 0,-1 1 1 0 0,0-1-1 0 0,0 1 1 0 0,-1-1 0 0 0,1 0-1 0 0,-1 1 1 0 0,1-1-1 0 0,-1 0 1 0 0,0 1-1 0 0,0-1 1 0 0,0 0 0 0 0,0 1-1 0 0,0-1 1 0 0,-1 0-1 0 0,1 1 1 0 0,-1-1 0 0 0,-1-4-1 0 0,0 5 1 0 0,1 1-1 0 0,0 0 1 0 0,-1 0 0 0 0,0-1-1 0 0,1 1 1 0 0,-1 0-1 0 0,0 0 1 0 0,1 1 0 0 0,-1-1-1 0 0,0 0 1 0 0,0 0-1 0 0,0 1 1 0 0,0-1 0 0 0,1 1-1 0 0,-1 0 1 0 0,-4-1-1 0 0,-37 0 128 0 0,32 2-121 0 0,-27-2 5 0 0,-1 2 0 0 0,1 2-1 0 0,-56 12 1 0 0,88-14-16 0 0,-14 4 157 0 0,0-1 0 0 0,1 0 0 0 0,-27 0-1 0 0,58-29-509 0 0,13-3 398 0 0,41-38 1 0 0,-47 50-142 0 0,-1-2 1 0 0,0 0-1 0 0,-1-1 0 0 0,-1 0 1 0 0,26-44-1 0 0,-42 63 81 0 0,0 0 0 0 0,1-1 0 0 0,-1 1-1 0 0,0-1 1 0 0,1 1 0 0 0,-1-1 0 0 0,0 1-1 0 0,0-1 1 0 0,0 1 0 0 0,1-1 0 0 0,-1 0 0 0 0,0 1-1 0 0,0-1 1 0 0,0 1 0 0 0,0-1 0 0 0,0 1-1 0 0,0-1 1 0 0,0 0 0 0 0,0 1 0 0 0,0-1-1 0 0,0 1 1 0 0,0-1 0 0 0,0 1 0 0 0,-1-1 0 0 0,1 1-1 0 0,0-1 1 0 0,0 0 0 0 0,0 1 0 0 0,-1-1-1 0 0,1 1 1 0 0,0-1 0 0 0,-1 1 0 0 0,1 0-1 0 0,-1-1 1 0 0,1 1 0 0 0,-1-1 0 0 0,-23-1-29 0 0,-33 18 81 0 0,-298 166 7 0 0,198-96 575 0 0,122-66-392 0 0,6-3-450 0 0,48-35-342 0 0,38-27 750 0 0,-14 12-135 0 0,-1-1 1 0 0,-2-1 0 0 0,65-76-1 0 0,-104 110-64 0 0,0 0-1 0 0,0 0 1 0 0,0 0-1 0 0,0-1 1 0 0,-1 1-1 0 0,1 0 0 0 0,0 0 1 0 0,-1-1-1 0 0,1 1 1 0 0,-1 0-1 0 0,1-1 1 0 0,-1 1-1 0 0,1-1 1 0 0,-1 1-1 0 0,0 0 1 0 0,0-1-1 0 0,0 1 0 0 0,0-1 1 0 0,0-1-1 0 0,0 2 1 0 0,-1 0 0 0 0,1 1 0 0 0,-1-1 0 0 0,1 0 0 0 0,-1 1 0 0 0,0-1 0 0 0,1 0 0 0 0,-1 1 0 0 0,0-1 0 0 0,1 1 0 0 0,-1-1 0 0 0,0 1 0 0 0,0-1 0 0 0,0 1 0 0 0,1 0 0 0 0,-1-1 0 0 0,0 1 0 0 0,0 0 0 0 0,0 0 0 0 0,0-1 0 0 0,0 1 0 0 0,-1 0 0 0 0,-7 0 30 0 0,0 0-1 0 0,0 0 0 0 0,0 1 1 0 0,-18 4-1 0 0,-13 7 40 0 0,1 2 1 0 0,0 2-1 0 0,1 1 0 0 0,-56 35 1 0 0,24-14 104 0 0,37-20-53 0 0,-118 55 616 0 0,166-83-883 0 0,0 0 0 0 0,-1-1 0 0 0,-1 0 0 0 0,0-1 0 0 0,20-23 0 0 0,-10 12 265 0 0,-17 17-90 0 0,-4 5-21 0 0,-1-1 0 0 0,1 1-1 0 0,0-1 1 0 0,-1 0 0 0 0,1 1 0 0 0,-1-1 0 0 0,1 0 0 0 0,-1 0 0 0 0,0 0-1 0 0,0 0 1 0 0,0 0 0 0 0,0 0 0 0 0,0 0 0 0 0,0-2 0 0 0,-12 3-465 0 0,3 2 471 0 0,1 1 0 0 0,-1-1 0 0 0,1 2 0 0 0,0-1 0 0 0,0 1 1 0 0,0 0-1 0 0,0 0 0 0 0,-9 7 0 0 0,-58 40 15 0 0,42-26 46 0 0,-208 135 357 0 0,300-201-525 0 0,-3-2 1 0 0,-1-2-1 0 0,-2-4 0 0 0,49-57 1 0 0,-102 106 85 0 0,0 0 1 0 0,0 0 0 0 0,0 0 0 0 0,0 0-1 0 0,0 0 1 0 0,-1 0 0 0 0,1 0 0 0 0,0 0-1 0 0,0 0 1 0 0,-1-1 0 0 0,1 1 0 0 0,-1 0-1 0 0,1 0 1 0 0,-1-1 0 0 0,0 1-1 0 0,1 0 1 0 0,-1 0 0 0 0,0-1 0 0 0,0 1-1 0 0,0 0 1 0 0,0-1 0 0 0,0-2 0 0 0,-1 4 5 0 0,0-1 1 0 0,1 0 0 0 0,-1 1 0 0 0,0-1 0 0 0,0 1 0 0 0,0-1 0 0 0,0 1 0 0 0,0-1-1 0 0,0 1 1 0 0,0 0 0 0 0,0 0 0 0 0,0-1 0 0 0,0 1 0 0 0,0 0 0 0 0,0 0 0 0 0,0 0-1 0 0,0 0 1 0 0,0 0 0 0 0,0 0 0 0 0,0 0 0 0 0,-2 1 0 0 0,-6 0 39 0 0,0 1 0 0 0,0 0 0 0 0,1 0 0 0 0,-1 1-1 0 0,-11 5 1 0 0,-109 71 185 0 0,113-68-182 0 0,1 1-1 0 0,1 0 1 0 0,0 1-1 0 0,0 0 0 0 0,-21 30 1 0 0,34-41-28 0 0,-1-1 1 0 0,1 1-1 0 0,0 0 0 0 0,0 0 0 0 0,0 0 1 0 0,0 1-1 0 0,0-1 0 0 0,0 0 1 0 0,0 0-1 0 0,1 0 0 0 0,-1 1 1 0 0,1-1-1 0 0,0 0 0 0 0,-1 1 0 0 0,1 2 1 0 0,1-4-12 0 0,-1 0 1 0 0,0 0-1 0 0,1 0 1 0 0,-1 0 0 0 0,1 0-1 0 0,-1 0 1 0 0,1 0-1 0 0,0 0 1 0 0,-1-1 0 0 0,1 1-1 0 0,0 0 1 0 0,-1 0-1 0 0,1 0 1 0 0,0-1-1 0 0,0 1 1 0 0,0 0 0 0 0,0-1-1 0 0,0 1 1 0 0,0-1-1 0 0,0 1 1 0 0,0-1 0 0 0,1 1-1 0 0,8 1-63 0 0,0 0 0 0 0,0-1-1 0 0,-1 0 1 0 0,1-1 0 0 0,17-1 0 0 0,-8 1 100 0 0,300-18 381 0 0,-298 17-532 0 0,0 2 1 0 0,0 0-1 0 0,0 1 1 0 0,0 1-1 0 0,0 1 1 0 0,-1 1-1 0 0,0 1 0 0 0,0 1 1 0 0,0 0-1 0 0,-1 2 1 0 0,0 0-1 0 0,22 15 1 0 0,-17-9-376 0 0,-9-4-77 0 0,0-2 0 0 0,0 1 1 0 0,1-2-1 0 0,0 0 0 0 0,25 7 0 0 0,1-6-2898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7T21:17:06.014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</inkml:brush>
  </inkml:definitions>
  <inkml:trace contextRef="#ctx0" brushRef="#br0">0 1737 10117 0 0,'0'0'459'0'0,"23"-21"-585"0"0,4-4 138 0 0,116-95 48 0 0,-135 115-56 0 0,55-44 17 0 0,2 3 0 0 0,2 2 0 0 0,76-34 0 0 0,-142 77-24 0 0,1 0-1 0 0,-1 0 1 0 0,1 0-1 0 0,-1 0 1 0 0,1 1-1 0 0,0-1 1 0 0,-1 1-1 0 0,1-1 1 0 0,0 1-1 0 0,-1 0 1 0 0,1-1 0 0 0,0 1-1 0 0,0 0 1 0 0,3 0-1 0 0,-5 1 4 0 0,0 0-1 0 0,0 0 1 0 0,0-1-1 0 0,0 1 1 0 0,0 0-1 0 0,-1 0 1 0 0,1-1-1 0 0,0 1 1 0 0,0 0-1 0 0,-1 0 1 0 0,1-1-1 0 0,0 1 1 0 0,-1 0-1 0 0,1-1 1 0 0,-1 1 0 0 0,1 0-1 0 0,-1-1 1 0 0,1 1-1 0 0,-1-1 1 0 0,1 1-1 0 0,-2 0 1 0 0,-43 41 140 0 0,-17 6 231 0 0,36-29-22 0 0,1 1-1 0 0,1 1 1 0 0,-29 31 0 0 0,53-52-343 0 0,0 1 0 0 0,-1-1 0 0 0,1 0 0 0 0,0 0 0 0 0,0 0 0 0 0,-1 1 0 0 0,1-1 0 0 0,0 0 0 0 0,0 0 1 0 0,-1 0-1 0 0,1 1 0 0 0,0-1 0 0 0,0 0 0 0 0,0 1 0 0 0,0-1 0 0 0,-1 0 0 0 0,1 0 0 0 0,0 1 0 0 0,0-1 0 0 0,0 0 1 0 0,0 1-1 0 0,0-1 0 0 0,0 0 0 0 0,0 1 0 0 0,0-1 0 0 0,0 0 0 0 0,0 1 0 0 0,0-1 0 0 0,0 0 0 0 0,0 1 0 0 0,0-1 1 0 0,0 0-1 0 0,0 1 0 0 0,0-1 0 0 0,0 0 0 0 0,0 1 0 0 0,0-1 0 0 0,1 0 0 0 0,-1 0 0 0 0,0 1 0 0 0,0-1 0 0 0,0 0 0 0 0,1 1 1 0 0,18-1-38 0 0,25-13-25 0 0,77-40 329 0 0,-3-5 0 0 0,186-124 0 0 0,-244 143-504 0 0,-1-2 1 0 0,-2-3-1 0 0,91-90 0 0 0,-147 133 233 0 0,-1 1 0 0 0,0 0 0 0 0,1 0 0 0 0,-1 0 0 0 0,0-1 0 0 0,0 1 0 0 0,1 0 0 0 0,-1 0-1 0 0,0 0 1 0 0,0-1 0 0 0,1 1 0 0 0,-1 0 0 0 0,0-1 0 0 0,0 1 0 0 0,0 0 0 0 0,1-1 0 0 0,-1 1 0 0 0,0 0 0 0 0,0-1 0 0 0,0 1 0 0 0,0 0 0 0 0,0-1 0 0 0,0 1-1 0 0,0 0 1 0 0,0-1 0 0 0,0 1 0 0 0,0 0 0 0 0,0-1 0 0 0,0 1 0 0 0,0 0 0 0 0,0-1 0 0 0,0 1 0 0 0,0-1 0 0 0,0 1 0 0 0,0 0 0 0 0,0-1 0 0 0,0 1 0 0 0,-1-1 0 0 0,-15 1 198 0 0,-24 12-14 0 0,-34 23-143 0 0,1 4 0 0 0,-103 73 0 0 0,121-75 36 0 0,-10 4-25 0 0,-9 7 219 0 0,-92 75 0 0 0,141-95-20 0 0,24-28-253 0 0,1 1 0 0 0,0-1-1 0 0,0 0 1 0 0,-1 0-1 0 0,1 1 1 0 0,0-1 0 0 0,0 0-1 0 0,-1 0 1 0 0,1 1-1 0 0,0-1 1 0 0,0 0-1 0 0,0 1 1 0 0,0-1 0 0 0,-1 0-1 0 0,1 1 1 0 0,0-1-1 0 0,0 0 1 0 0,0 1 0 0 0,0-1-1 0 0,0 0 1 0 0,0 1-1 0 0,0-1 1 0 0,0 0-1 0 0,0 1 1 0 0,0-1 0 0 0,0 0-1 0 0,0 1 1 0 0,0-1-1 0 0,0 0 1 0 0,0 1 0 0 0,1-1-1 0 0,-1 0 1 0 0,0 1-1 0 0,0-1 1 0 0,0 0-1 0 0,0 1 1 0 0,1-1 0 0 0,-1 0-1 0 0,0 0 1 0 0,0 1-1 0 0,1-1 1 0 0,-1 0 0 0 0,0 0-1 0 0,0 1 1 0 0,1-1-1 0 0,-1 0 1 0 0,0 0-1 0 0,1 0 1 0 0,-1 1 0 0 0,23-1-151 0 0,-19-1 136 0 0,25-2-5 0 0,0-2 0 0 0,0-1 1 0 0,44-16-1 0 0,90-42-138 0 0,-118 45 72 0 0,223-98-281 0 0,129-52 64 0 0,-355 156 323 0 0,-26 9-70 0 0,-20 9-216 0 0,-134 76 1034 0 0,-212 166 1 0 0,343-241-678 0 0,0 0 1 0 0,0 0-1 0 0,0 0 1 0 0,1 1-1 0 0,0 0 1 0 0,-10 14-1 0 0,16-21-92 0 0,0 1 0 0 0,-1-1 0 0 0,1 0-1 0 0,0 0 1 0 0,0 1 0 0 0,0-1 0 0 0,0 0 0 0 0,-1 0 0 0 0,1 1 0 0 0,0-1-1 0 0,0 0 1 0 0,0 1 0 0 0,0-1 0 0 0,0 0 0 0 0,0 1 0 0 0,0-1 0 0 0,0 0-1 0 0,0 1 1 0 0,0-1 0 0 0,0 0 0 0 0,0 1 0 0 0,0-1 0 0 0,0 0 0 0 0,0 1-1 0 0,0-1 1 0 0,0 0 0 0 0,0 0 0 0 0,0 1 0 0 0,0-1 0 0 0,1 0-1 0 0,-1 1 1 0 0,0-1 0 0 0,0 0 0 0 0,0 0 0 0 0,1 1 0 0 0,-1-1 0 0 0,0 0-1 0 0,0 0 1 0 0,0 1 0 0 0,1-1 0 0 0,-1 0 0 0 0,0 0 0 0 0,1 0 0 0 0,-1 1-1 0 0,19-1-156 0 0,-13 0 131 0 0,14-2 35 0 0,0-1 0 0 0,0-1 1 0 0,0-1-1 0 0,0 0 0 0 0,19-9 0 0 0,104-49 161 0 0,-86 37-142 0 0,860-399-875 0 0,-894 414 783 0 0,-32 13-33 0 0,-41 20 125 0 0,-73 43-8 0 0,-199 110-75 0 0,228-118 77 0 0,-112 87 0 0 0,200-139-8 0 0,1-2 12 0 0,0 1-1 0 0,1-1 1 0 0,-1 1 0 0 0,1 0 0 0 0,-1 1-1 0 0,1-1 1 0 0,1 1 0 0 0,-1 0-1 0 0,1-1 1 0 0,-1 2 0 0 0,-3 8-1 0 0,7-14-25 0 0,0 0 0 0 0,0 1 1 0 0,0-1-1 0 0,-1 0 0 0 0,1 1 0 0 0,0-1 0 0 0,0 0 0 0 0,0 0 0 0 0,0 1 0 0 0,0-1 0 0 0,0 1 0 0 0,0-1 0 0 0,0 0 0 0 0,0 1 0 0 0,0-1 0 0 0,0 0 0 0 0,0 1 0 0 0,0-1 0 0 0,1 0 0 0 0,-1 0 0 0 0,0 1 0 0 0,0-1 0 0 0,0 0 0 0 0,0 1 0 0 0,1-1 0 0 0,-1 0 0 0 0,0 0 0 0 0,0 1 0 0 0,0-1 0 0 0,1 0 0 0 0,-1 0 0 0 0,0 1 0 0 0,0-1 0 0 0,1 0 0 0 0,-1 0 0 0 0,0 0 0 0 0,1 0 0 0 0,-1 1 0 0 0,0-1 0 0 0,1 0 0 0 0,-1 0 0 0 0,0 0 0 0 0,1 0 0 0 0,-1 0 0 0 0,0 0 0 0 0,1 0 0 0 0,-1 0 0 0 0,1 0 0 0 0,10 2-4 0 0,0-1 0 0 0,1-1 0 0 0,-1 0-1 0 0,1 0 1 0 0,-1-1 0 0 0,1-1-1 0 0,15-4 1 0 0,85-27 80 0 0,-104 30-78 0 0,747-294 342 0 0,-545 210-430 0 0,24-15-361 0 0,84-34-860 0 0,-361 167 1432 0 0,-224 124 298 0 0,-113 74-123 0 0,360-215-174 0 0,-41 31 214 0 0,56-41-323 0 0,2-1-1 0 0,-1 1 0 0 0,0 0 1 0 0,1 0-1 0 0,0 0 0 0 0,0 1 1 0 0,0-1-1 0 0,0 1 0 0 0,1 0 0 0 0,-1 0 1 0 0,-1 5-1 0 0,4-9-16 0 0,0-1 0 0 0,0 1 0 0 0,0-1 0 0 0,-1 1 0 0 0,1-1 0 0 0,0 1 0 0 0,0-1 0 0 0,0 1 1 0 0,0-1-1 0 0,0 1 0 0 0,0-1 0 0 0,0 1 0 0 0,0-1 0 0 0,0 1 0 0 0,0-1 0 0 0,1 1 0 0 0,-1-1 0 0 0,0 1 0 0 0,0-1 0 0 0,0 0 0 0 0,1 1 0 0 0,-1-1 0 0 0,0 1 0 0 0,0-1 0 0 0,1 1 0 0 0,-1-1 0 0 0,0 0 0 0 0,1 1 1 0 0,-1-1-1 0 0,1 0 0 0 0,-1 1 0 0 0,0-1 0 0 0,1 0 0 0 0,-1 1 0 0 0,1-1 0 0 0,-1 0 0 0 0,1 0 0 0 0,23 2-74 0 0,-15-2 63 0 0,31-1-8 0 0,-1-2-1 0 0,1-2 1 0 0,-1-1 0 0 0,0-2-1 0 0,62-22 1 0 0,186-86-688 0 0,-272 110 698 0 0,278-134-885 0 0,-338 163 1092 0 0,2 2 1 0 0,0 2 0 0 0,2 1-1 0 0,1 2 1 0 0,1 2-1 0 0,-36 40 1 0 0,70-68-117 0 0,0 1-1 0 0,1 1 1 0 0,0-1-1 0 0,0 1 0 0 0,0-1 1 0 0,0 1-1 0 0,1 0 1 0 0,0 1-1 0 0,1-1 1 0 0,-1 0-1 0 0,-1 9 1 0 0,4-14-77 0 0,0 0 1 0 0,0 1-1 0 0,-1-1 1 0 0,1 0-1 0 0,0 0 1 0 0,1 1-1 0 0,-1-1 1 0 0,0 0-1 0 0,0 0 1 0 0,0 1-1 0 0,1-1 0 0 0,-1 0 1 0 0,1 0-1 0 0,-1 0 1 0 0,1 1-1 0 0,-1-1 1 0 0,1 0-1 0 0,0 0 1 0 0,-1 0-1 0 0,1 0 1 0 0,0 0-1 0 0,0 0 1 0 0,0 0-1 0 0,0-1 1 0 0,0 1-1 0 0,0 0 1 0 0,0 0-1 0 0,0-1 0 0 0,0 1 1 0 0,0-1-1 0 0,0 1 1 0 0,1-1-1 0 0,-1 1 1 0 0,0-1-1 0 0,0 0 1 0 0,1 1-1 0 0,0-1 1 0 0,8 2 5 0 0,-1-1 1 0 0,1 0 0 0 0,0-1 0 0 0,10-1-1 0 0,-6 1 23 0 0,20-1-135 0 0,1-2-1 0 0,-1-1 1 0 0,0-2 0 0 0,45-13-1 0 0,132-55-1029 0 0,-132 44 911 0 0,113-29 0 0 0,-415 154 190 0 0,142-62 64 0 0,-478 171-10 0 0,542-199 45 0 0,1 0 135 0 0,-1 0-1 0 0,0-1 1 0 0,1-1-1 0 0,-1-1 0 0 0,0 0 1 0 0,-1-1-1 0 0,-32-3 0 0 0,47 2-180 0 0,1-1 0 0 0,0 0 0 0 0,0 0-1 0 0,-1 0 1 0 0,1 0 0 0 0,0-1 0 0 0,0 1 0 0 0,0 0-1 0 0,0-1 1 0 0,1 0 0 0 0,-1 1 0 0 0,0-1-1 0 0,1 0 1 0 0,-1 0 0 0 0,1 0 0 0 0,-1 0 0 0 0,1 0-1 0 0,0 0 1 0 0,0 0 0 0 0,0 0 0 0 0,0-1-1 0 0,1 1 1 0 0,-1 0 0 0 0,0-1 0 0 0,1 1 0 0 0,-1-4-1 0 0,-1-10 8 0 0,1 1 0 0 0,0-1 0 0 0,2-17-1 0 0,0 12-18 0 0,1-59-111 0 0,4 0 0 0 0,4 1 1 0 0,3 0-1 0 0,24-79 1 0 0,155-415-1364 0 0,-189 565 1470 0 0,0 0 1 0 0,0-1-1 0 0,-1 0 0 0 0,3-15 0 0 0,-6 23 2 0 0,1 1 0 0 0,0-1 0 0 0,0 1 0 0 0,-1-1 1 0 0,1 0-1 0 0,0 1 0 0 0,-1-1 0 0 0,1 1 0 0 0,-1-1 0 0 0,1 1 0 0 0,0 0 0 0 0,-1-1 0 0 0,1 1 0 0 0,-1-1 1 0 0,1 1-1 0 0,-1 0 0 0 0,0 0 0 0 0,1-1 0 0 0,-1 1 0 0 0,1 0 0 0 0,-1 0 0 0 0,1-1 0 0 0,-1 1 0 0 0,0 0 1 0 0,1 0-1 0 0,-1 0 0 0 0,0 0 0 0 0,1 0 0 0 0,-1 0 0 0 0,1 0 0 0 0,-1 0 0 0 0,0 0 0 0 0,1 0 0 0 0,-1 1 1 0 0,1-1-1 0 0,-1 0 0 0 0,0 0 0 0 0,1 1 0 0 0,-1-1 0 0 0,1 0 0 0 0,-1 0 0 0 0,1 1 0 0 0,-2 0 0 0 0,0-1 8 0 0,-31 12 8 0 0,0 2 1 0 0,1 0-1 0 0,0 3 0 0 0,-48 32 0 0 0,20-13 109 0 0,-54 31 73 0 0,-380 242 1887 0 0,480-298-2009 0 0,22-12-236 0 0,29-16 19 0 0,236-148 431 0 0,-218 125-508 0 0,-1-1-1 0 0,82-86 0 0 0,-114 104-10 0 0,28-40 0 0 0,-44 55 191 0 0,-1 0-1 0 0,0-1 1 0 0,0 0-1 0 0,-1 0 1 0 0,0-1-1 0 0,0 1 1 0 0,-1-1-1 0 0,3-16 1 0 0,-6 25 31 0 0,0 0 0 0 0,0 0 0 0 0,0 0 0 0 0,0 0 0 0 0,0 0 1 0 0,0 0-1 0 0,0-1 0 0 0,0 1 0 0 0,0 0 0 0 0,-1 0 0 0 0,1 0 0 0 0,0 0 0 0 0,-1 0 0 0 0,1 0 0 0 0,-1 0 0 0 0,1 0 1 0 0,-1 0-1 0 0,0 0 0 0 0,1 0 0 0 0,-1 1 0 0 0,0-1 0 0 0,1 0 0 0 0,-1 0 0 0 0,0 0 0 0 0,0 1 0 0 0,-2-2 0 0 0,0 1 3 0 0,0-1-1 0 0,0 1 1 0 0,0 0-1 0 0,0 0 1 0 0,-1 1-1 0 0,1-1 1 0 0,0 0-1 0 0,0 1 1 0 0,-5 0-1 0 0,-8 1 26 0 0,0 0-1 0 0,1 1 0 0 0,-18 4 0 0 0,-29 13 102 0 0,1 2 1 0 0,1 4-1 0 0,-93 51 0 0 0,64-31-20 0 0,-830 420 1871 0 0,1034-528-2220 0 0,-3-6-1 0 0,181-145 0 0 0,-256 185 62 0 0,-1-2 1 0 0,-1-2-1 0 0,-2-1 0 0 0,-1-1 0 0 0,-2-2 1 0 0,-2-1-1 0 0,26-45 0 0 0,-54 82 176 0 0,18-43-82 0 0,-17 43 87 0 0,0 0 0 0 0,-1-1 1 0 0,1 1-1 0 0,-1 0 0 0 0,0 0 1 0 0,1 0-1 0 0,-1 0 1 0 0,0-1-1 0 0,0 1 0 0 0,0 0 1 0 0,0 0-1 0 0,0 0 1 0 0,0-1-1 0 0,0 1 0 0 0,0 0 1 0 0,0 0-1 0 0,-1 0 0 0 0,1-1 1 0 0,0 1-1 0 0,-1 0 1 0 0,1 0-1 0 0,-1 0 0 0 0,1 0 1 0 0,-1 0-1 0 0,0 0 1 0 0,1 0-1 0 0,-1 0 0 0 0,0 0 1 0 0,0 0-1 0 0,0 0 0 0 0,0 0 1 0 0,1 1-1 0 0,-1-1 1 0 0,0 0-1 0 0,0 0 0 0 0,-2 0 1 0 0,-8-1 36 0 0,0 1 0 0 0,-1 0 0 0 0,1 1 1 0 0,0 0-1 0 0,0 0 0 0 0,-1 1 0 0 0,1 1 0 0 0,0 0 1 0 0,0 1-1 0 0,-12 4 0 0 0,-117 48-8 0 0,113-43 21 0 0,-196 88 718 0 0,-289 176 0 0 0,501-267-961 0 0,32-18 84 0 0,38-21 120 0 0,-2-6-96 0 0,-1-1 1 0 0,-1-4-1 0 0,-3-1 0 0 0,-1-3 0 0 0,51-59 0 0 0,-97 98 73 0 0,23-31-13 0 0,-27 35 23 0 0,0 1 0 0 0,0-1-1 0 0,0 0 1 0 0,0 0 0 0 0,-1 0-1 0 0,1 0 1 0 0,0 0 0 0 0,-1 0-1 0 0,1 0 1 0 0,-1 0 0 0 0,0 0 0 0 0,0-1-1 0 0,0 1 1 0 0,0 0 0 0 0,0 0-1 0 0,0 0 1 0 0,-1-4 0 0 0,0 5-4 0 0,-1-1 0 0 0,1 1 0 0 0,0 0 0 0 0,-1 0-1 0 0,1 0 1 0 0,-1 0 0 0 0,1 0 0 0 0,-1 0 0 0 0,1 1 0 0 0,-1-1 0 0 0,0 0 0 0 0,1 1 0 0 0,-1-1 0 0 0,0 1 0 0 0,0 0 0 0 0,1-1 0 0 0,-1 1 0 0 0,0 0 0 0 0,0 0 0 0 0,0 0 0 0 0,1 1 0 0 0,-1-1 0 0 0,0 0 0 0 0,-3 1 0 0 0,-5 0-4 0 0,-14 0 6 0 0,1 1 1 0 0,-1 2 0 0 0,1 0-1 0 0,0 1 1 0 0,-40 15-1 0 0,-113 57 41 0 0,105-44-16 0 0,-131 56 30 0 0,-231 109 610 0 0,576-279-751 0 0,196-145 0 0 0,-306 203 42 0 0,-1-1 0 0 0,-1-2 0 0 0,-1-1 0 0 0,36-41 0 0 0,-65 67 39 0 0,0 0 0 0 0,0 0 0 0 0,0-1 0 0 0,0 1 0 0 0,0 0 1 0 0,0 0-1 0 0,0 0 0 0 0,-1-1 0 0 0,1 1 0 0 0,0 0 0 0 0,-1-1 0 0 0,1 1 0 0 0,-1-1 0 0 0,1 1 0 0 0,-1 0 1 0 0,0-1-1 0 0,0 1 0 0 0,0-1 0 0 0,0 1 0 0 0,0-1 0 0 0,0 1 0 0 0,0-1 0 0 0,0-2 0 0 0,-1 3 6 0 0,0 0-1 0 0,0 1 0 0 0,-1-1 1 0 0,1 0-1 0 0,0 0 0 0 0,0 1 1 0 0,0-1-1 0 0,-1 1 0 0 0,1-1 1 0 0,0 1-1 0 0,0-1 0 0 0,-1 1 1 0 0,1 0-1 0 0,0 0 0 0 0,-1-1 1 0 0,1 1-1 0 0,0 0 0 0 0,-1 0 1 0 0,1 1-1 0 0,-2-1 0 0 0,-12 2-1 0 0,-1 0 0 0 0,1 1 0 0 0,-20 7 0 0 0,-34 15 3 0 0,0 2-1 0 0,-79 46 1 0 0,-124 86-8 0 0,241-140 21 0 0,2-2 12 0 0,18-12-5 0 0,1 1 0 0 0,0 0 0 0 0,0 1 0 0 0,0 1 0 0 0,0-1 1 0 0,-10 12-1 0 0,20-19-18 0 0,1 0 0 0 0,-1 0 0 0 0,0 0 0 0 0,0 0 0 0 0,0 0 0 0 0,0 0 0 0 0,0 0 0 0 0,0 0 0 0 0,0 0 0 0 0,1 0 0 0 0,-1 0 0 0 0,0 0 0 0 0,0 0 1 0 0,0 0-1 0 0,0 0 0 0 0,0 0 0 0 0,0 0 0 0 0,1 0 0 0 0,-1 0 0 0 0,0 0 0 0 0,0 0 0 0 0,0 0 0 0 0,0 0 0 0 0,0 0 0 0 0,0 0 0 0 0,0 0 0 0 0,1 0 0 0 0,-1 1 1 0 0,0-1-1 0 0,0 0 0 0 0,0 0 0 0 0,0 0 0 0 0,0 0 0 0 0,0 0 0 0 0,0 0 0 0 0,0 0 0 0 0,0 0 0 0 0,0 1 0 0 0,0-1 0 0 0,0 0 0 0 0,1 0 0 0 0,-1 0 0 0 0,0 0 1 0 0,0 0-1 0 0,0 0 0 0 0,0 1 0 0 0,0-1 0 0 0,0 0 0 0 0,0 0 0 0 0,0 0 0 0 0,0 0 0 0 0,0 0 0 0 0,0 0 0 0 0,0 1 0 0 0,0-1 0 0 0,-1 0 0 0 0,1 0 0 0 0,0 0 1 0 0,0 0-1 0 0,16-1-32 0 0,-1-1 0 0 0,0 0 0 0 0,0-2 0 0 0,0 0 0 0 0,-1 0 0 0 0,1-1 0 0 0,25-14 1 0 0,-2 3 52 0 0,82-31-241 0 0,-2-6 1 0 0,207-127-1 0 0,-315 173 160 0 0,-4 4 1 0 0,0-1 0 0 0,0 0 0 0 0,-1 0 0 0 0,1 0-1 0 0,-1-1 1 0 0,0 0 0 0 0,0 0 0 0 0,-1 0 0 0 0,1-1-1 0 0,3-7 1 0 0,-7 13 54 0 0,-1-1 0 0 0,0 1 0 0 0,0 0-1 0 0,0-1 1 0 0,0 1 0 0 0,0 0 0 0 0,0-1 0 0 0,0 1-1 0 0,0 0 1 0 0,0-1 0 0 0,0 1 0 0 0,0 0-1 0 0,0-1 1 0 0,0 1 0 0 0,0 0 0 0 0,0-1 0 0 0,0 1-1 0 0,-1 0 1 0 0,1-1 0 0 0,0 1 0 0 0,0 0 0 0 0,0-1-1 0 0,-1 1 1 0 0,1 0 0 0 0,0-1 0 0 0,0 1 0 0 0,0 0-1 0 0,-1 0 1 0 0,1-1 0 0 0,0 1 0 0 0,-1 0 0 0 0,1 0-1 0 0,0 0 1 0 0,-1 0 0 0 0,1-1 0 0 0,0 1 0 0 0,-1 0-1 0 0,1 0 1 0 0,0 0 0 0 0,-1 0 0 0 0,1 0 0 0 0,0 0-1 0 0,-1 0 1 0 0,1 0 0 0 0,0 0 0 0 0,-1 0-1 0 0,1 0 1 0 0,0 0 0 0 0,-1 0 0 0 0,1 0 0 0 0,-1 0-1 0 0,-24 2 172 0 0,22-1-159 0 0,-29 6 19 0 0,0 2-1 0 0,1 1 1 0 0,1 1 0 0 0,0 2 0 0 0,-33 18-1 0 0,10-5 4 0 0,-272 114 684 0 0,387-170-873 0 0,86-56 0 0 0,-55 30-141 0 0,-62 40 241 0 0,-20 11 37 0 0,0-1 1 0 0,-1 0-1 0 0,1 0 0 0 0,-1-1 1 0 0,-1 0-1 0 0,1-1 0 0 0,8-9 0 0 0,-25 16 33 0 0,1 0 0 0 0,-1 0 0 0 0,1 1-1 0 0,-1 0 1 0 0,1 0 0 0 0,-11 2 0 0 0,-20 9-19 0 0,0 2 1 0 0,-57 27-1 0 0,14-4 92 0 0,75-31-316 0 0,17-5 33 0 0,22-3 63 0 0,-2-7 126 0 0,-1-2 0 0 0,0-1 1 0 0,0-1-1 0 0,-2-2 1 0 0,41-27-1 0 0,-69 42 15 0 0,-1 1 0 0 0,1 0-1 0 0,0 0 1 0 0,-1-1 0 0 0,1 1 0 0 0,-1 0-1 0 0,1-1 1 0 0,-1 1 0 0 0,1-1-1 0 0,-1 1 1 0 0,1 0 0 0 0,-1-1 0 0 0,1 1-1 0 0,-1-1 1 0 0,0 0 0 0 0,1 1 0 0 0,-1-1-1 0 0,0 1 1 0 0,1-1 0 0 0,-1 1-1 0 0,0-1 1 0 0,0 0 0 0 0,0 1 0 0 0,1-2-1 0 0,-14-2 107 0 0,-26 8 34 0 0,14 1-140 0 0,1 2 0 0 0,0 1 0 0 0,0 1 0 0 0,-26 15 0 0 0,-92 55 160 0 0,105-57-50 0 0,18-11-68 0 0,-81 52 120 0 0,88-55-146 0 0,0 1 0 0 0,1 1 1 0 0,0 0-1 0 0,0 0 0 0 0,-15 20 1 0 0,25-29-25 0 0,0 0 1 0 0,0 0-1 0 0,0 1 1 0 0,1-1 0 0 0,-1 0-1 0 0,0 0 1 0 0,0 0 0 0 0,1 1-1 0 0,-1-1 1 0 0,0 0-1 0 0,1 1 1 0 0,0-1 0 0 0,-1 1-1 0 0,1-1 1 0 0,0 0-1 0 0,0 1 1 0 0,-1-1 0 0 0,1 1-1 0 0,0-1 1 0 0,0 1-1 0 0,1-1 1 0 0,-1 1 0 0 0,0-1-1 0 0,0 0 1 0 0,1 1 0 0 0,-1-1-1 0 0,1 1 1 0 0,-1-1-1 0 0,1 0 1 0 0,0 1 0 0 0,-1-1-1 0 0,1 0 1 0 0,0 0-1 0 0,0 0 1 0 0,0 0 0 0 0,0 0-1 0 0,0 0 1 0 0,0 0-1 0 0,0 0 1 0 0,0 0 0 0 0,1 0-1 0 0,-1 0 1 0 0,0 0 0 0 0,0-1-1 0 0,1 1 1 0 0,-1-1-1 0 0,0 1 1 0 0,1-1 0 0 0,-1 1-1 0 0,3-1 1 0 0,9 4 4 0 0,1-1 1 0 0,0-1-1 0 0,0 0 1 0 0,17 0-1 0 0,-21-1 19 0 0,207 2 111 0 0,16 2-495 0 0,-221-4 345 0 0,1 0 0 0 0,-1 1 0 0 0,0 1 0 0 0,0 0 1 0 0,0 0-1 0 0,0 1 0 0 0,-1 0 0 0 0,13 7 0 0 0,-20-8-1 0 0,1 0 0 0 0,-1 0 0 0 0,0 0 1 0 0,0 1-1 0 0,0-1 0 0 0,-1 1 0 0 0,1 0 0 0 0,-1 0 0 0 0,0 0 1 0 0,0 0-1 0 0,0 1 0 0 0,-1-1 0 0 0,0 1 0 0 0,1 0 0 0 0,-2 0 0 0 0,1 0 1 0 0,0 0-1 0 0,-1 0 0 0 0,0 0 0 0 0,0 0 0 0 0,0 9 0 0 0,-1 2 15 0 0,0 1 0 0 0,-1-1 0 0 0,-1 1 0 0 0,-1-1 0 0 0,0 0 0 0 0,-1 0 0 0 0,0 0 0 0 0,-2 0 0 0 0,0-1 0 0 0,0 1 0 0 0,-15 23 0 0 0,-11 9 34 0 0,-1-2 0 0 0,-43 47 0 0 0,-42 60-616 0 0,68-75-4347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7T21:17:16.217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</inkml:brush>
  </inkml:definitions>
  <inkml:trace contextRef="#ctx0" brushRef="#br0">3726 1884 8308 0 0,'-22'8'2806'0'0,"-35"15"-2321"0"0,-8 5-64 0 0,-109 30-1 0 0,126-54 557 0 0,47-5-931 0 0,1 0 0 0 0,0-1-1 0 0,0 1 1 0 0,0 0 0 0 0,0-1 0 0 0,0 1 0 0 0,0 0 0 0 0,0-1 0 0 0,1 1 0 0 0,-1 0 0 0 0,0-1-1 0 0,1 1 1 0 0,-1 0 0 0 0,2-3 0 0 0,12-15-172 0 0,1-1-1 0 0,1 2 1 0 0,0 0 0 0 0,1 1-1 0 0,32-24 1 0 0,-7 5 73 0 0,28-27-55 0 0,133-130-123 0 0,-203 192 235 0 0,1 1-1 0 0,0-1 0 0 0,-1 1 0 0 0,1-1 0 0 0,-1 0 1 0 0,1 1-1 0 0,-1-1 0 0 0,1 1 0 0 0,-1-1 1 0 0,0 0-1 0 0,1 0 0 0 0,-1 1 0 0 0,0-1 1 0 0,1 0-1 0 0,-1 0 0 0 0,0 1 0 0 0,0-1 1 0 0,0 0-1 0 0,0 0 0 0 0,0 0 0 0 0,0 1 1 0 0,0-2-1 0 0,-12-4 175 0 0,-28 11 81 0 0,-32 15-177 0 0,1 4 0 0 0,-109 52-1 0 0,72-29 176 0 0,-79 37 541 0 0,72-31-176 0 0,-163 52-1 0 0,254-100-473 0 0,15-10 228 0 0,9 3-354 0 0,1-1 1 0 0,-1 1-1 0 0,1-1 0 0 0,0 1 0 0 0,0 0 1 0 0,0-1-1 0 0,0 1 0 0 0,1 0 1 0 0,-1 0-1 0 0,0 0 0 0 0,1 0 0 0 0,3-4 1 0 0,77-91-309 0 0,104-97 1 0 0,-89 97-62 0 0,-49 48 248 0 0,118-132-106 0 0,-163 178 205 0 0,0-1 0 0 0,0 0 0 0 0,-1 1 0 0 0,1-1 0 0 0,-1 0 0 0 0,0 0 0 0 0,0 0 0 0 0,0-1 0 0 0,-1 1 0 0 0,2-6 0 0 0,-4 9 4 0 0,1 0 1 0 0,-1 1 0 0 0,1-1-1 0 0,-1 0 1 0 0,0 0 0 0 0,1 1-1 0 0,-1-1 1 0 0,0 0 0 0 0,1 1-1 0 0,-1-1 1 0 0,0 1 0 0 0,0-1-1 0 0,0 1 1 0 0,1-1 0 0 0,-1 1-1 0 0,0 0 1 0 0,0-1 0 0 0,0 1-1 0 0,0 0 1 0 0,0 0 0 0 0,0 0 0 0 0,0 0-1 0 0,0 0 1 0 0,0 0 0 0 0,0 0-1 0 0,0 0 1 0 0,0 0 0 0 0,0 0-1 0 0,1 0 1 0 0,-1 0 0 0 0,0 1-1 0 0,-2 0 1 0 0,-4-1 20 0 0,-11 1-22 0 0,-1 1 1 0 0,1 0 0 0 0,0 2-1 0 0,0 0 1 0 0,-27 10 0 0 0,-90 42-20 0 0,95-38 23 0 0,-875 473 945 0 0,1063-587-917 0 0,219-188 0 0 0,-349 269-21 0 0,4-3-121 0 0,-1-1 0 0 0,34-38 0 0 0,-46 38 34 0 0,-9 18 72 0 0,0 1 0 0 0,-1-1 0 0 0,1 1 1 0 0,0-1-1 0 0,0 1 0 0 0,0 0 0 0 0,0-1 1 0 0,-1 1-1 0 0,1-1 0 0 0,0 1 0 0 0,0 0 0 0 0,-1-1 1 0 0,1 1-1 0 0,0 0 0 0 0,-1-1 0 0 0,1 1 0 0 0,0 0 1 0 0,-1-1-1 0 0,1 1 0 0 0,0 0 0 0 0,-1 0 1 0 0,1 0-1 0 0,-1-1 0 0 0,1 1 0 0 0,-1 0 0 0 0,1 0 1 0 0,-1 0-1 0 0,-38 0 45 0 0,-6 11-55 0 0,1 2 0 0 0,0 1-1 0 0,1 3 1 0 0,-77 42 0 0 0,87-43 11 0 0,-547 312 227 0 0,647-376-266 0 0,111-102 0 0 0,-107 87 29 0 0,-14 14 2 0 0,276-263-152 0 0,-328 307 153 0 0,-1 0 1 0 0,0 0-1 0 0,0 0 1 0 0,0-1-1 0 0,0 1 1 0 0,-1-1-1 0 0,0 0 1 0 0,3-9-1 0 0,-5 15 6 0 0,-1 0 0 0 0,0-1 0 0 0,0 1 0 0 0,0 0 1 0 0,0-1-1 0 0,0 1 0 0 0,0-1 0 0 0,0 1 0 0 0,0 0 0 0 0,0-1 0 0 0,0 1 0 0 0,0 0 0 0 0,0-1 0 0 0,0 1 0 0 0,0 0 0 0 0,-1-1 0 0 0,1 1 1 0 0,0 0-1 0 0,0-1 0 0 0,0 1 0 0 0,0 0 0 0 0,-1-1 0 0 0,1 1 0 0 0,0 0 0 0 0,0 0 0 0 0,-1-1 0 0 0,1 1 0 0 0,0 0 0 0 0,0 0 1 0 0,-1-1-1 0 0,1 1 0 0 0,0 0 0 0 0,-1 0 0 0 0,1 0 0 0 0,0 0 0 0 0,-1 0 0 0 0,1-1 0 0 0,0 1 0 0 0,-1 0 0 0 0,1 0 0 0 0,-1 0 0 0 0,-20-1 8 0 0,14 2-12 0 0,-15 0-17 0 0,0 1 0 0 0,1 1 0 0 0,0 1 0 0 0,-1 1-1 0 0,-21 8 1 0 0,-108 46-61 0 0,118-45 64 0 0,-441 200 13 0 0,352-151 452 0 0,-201 141 0 0 0,312-197-409 0 0,-15 17 16 0 0,57-35-317 0 0,59-41 291 0 0,-2-5 0 0 0,109-90 0 0 0,-157 115-30 0 0,266-222 105 0 0,-239 190-139 0 0,-2-2-1 0 0,71-95 0 0 0,-128 150 11 0 0,31-46-119 0 0,-37 54 135 0 0,0-1 0 0 0,0 0-1 0 0,0 0 1 0 0,-1 0 0 0 0,1 0-1 0 0,-1 0 1 0 0,0 0 0 0 0,0 0-1 0 0,-1 0 1 0 0,1 0 0 0 0,-1 0-1 0 0,0-8 1 0 0,0 11 10 0 0,-1 1 1 0 0,1-1-1 0 0,0 1 1 0 0,0 0-1 0 0,0-1 1 0 0,0 1-1 0 0,0-1 0 0 0,-1 1 1 0 0,1 0-1 0 0,0-1 1 0 0,0 1-1 0 0,-1 0 1 0 0,1-1-1 0 0,0 1 0 0 0,-1 0 1 0 0,1-1-1 0 0,0 1 1 0 0,-1 0-1 0 0,1 0 1 0 0,0-1-1 0 0,-1 1 1 0 0,1 0-1 0 0,0 0 0 0 0,-1 0 1 0 0,1-1-1 0 0,-1 1 1 0 0,1 0-1 0 0,0 0 1 0 0,-1 0-1 0 0,1 0 0 0 0,-1 0 1 0 0,1 0-1 0 0,-1 0 1 0 0,1 0-1 0 0,0 0 1 0 0,-1 0-1 0 0,0 0 1 0 0,-8 0 16 0 0,0 0 0 0 0,0 1 0 0 0,-1 0 0 0 0,1 0 0 0 0,0 1 0 0 0,0 0 1 0 0,0 1-1 0 0,-15 6 0 0 0,-74 40-35 0 0,62-28 13 0 0,-725 412 22 0 0,748-425-9 0 0,-17 11 43 0 0,0 0-1 0 0,2 2 1 0 0,-40 37-1 0 0,56-39-42 0 0,12-18-10 0 0,0-1 1 0 0,0 0 0 0 0,0 1 0 0 0,0-1 0 0 0,1 0 0 0 0,-1 1 0 0 0,0-1-1 0 0,0 0 1 0 0,0 1 0 0 0,0-1 0 0 0,1 0 0 0 0,-1 1 0 0 0,0-1 0 0 0,0 0 0 0 0,0 1-1 0 0,1-1 1 0 0,-1 0 0 0 0,0 0 0 0 0,1 1 0 0 0,-1-1 0 0 0,0 0 0 0 0,0 0-1 0 0,1 0 1 0 0,-1 0 0 0 0,0 1 0 0 0,1-1 0 0 0,-1 0 0 0 0,0 0 0 0 0,1 0 0 0 0,-1 0-1 0 0,1 0 1 0 0,3 1-9 0 0,0-1-1 0 0,0 0 1 0 0,0 0-1 0 0,0-1 1 0 0,0 1-1 0 0,0-1 1 0 0,0 0-1 0 0,4-1 1 0 0,30-13 42 0 0,0-2 0 0 0,-1-2 0 0 0,-2-1 0 0 0,43-31 0 0 0,-27 18 8 0 0,42-28 39 0 0,111-95 0 0 0,-156 114-142 0 0,-2-3 1 0 0,-1-2-1 0 0,63-87 1 0 0,-101 125 42 0 0,30-50-82 0 0,-35 56 101 0 0,-1 1-1 0 0,1-1 1 0 0,-1 0 0 0 0,0 0-1 0 0,0 0 1 0 0,0 0 0 0 0,0-1-1 0 0,-1 1 1 0 0,1 0 0 0 0,-1 0-1 0 0,0 0 1 0 0,1-1 0 0 0,-2 1 0 0 0,1 0-1 0 0,0 0 1 0 0,-1-1 0 0 0,0-3-1 0 0,0 6 2 0 0,0 0 1 0 0,0 0-1 0 0,1-1 0 0 0,-1 1 0 0 0,0 0 1 0 0,0 1-1 0 0,0-1 0 0 0,0 0 0 0 0,0 0 1 0 0,0 0-1 0 0,-1 0 0 0 0,1 1 0 0 0,0-1 1 0 0,0 1-1 0 0,-1-1 0 0 0,1 1 0 0 0,0-1 1 0 0,0 1-1 0 0,-1 0 0 0 0,1-1 0 0 0,0 1 0 0 0,-2 0 1 0 0,-35 1 23 0 0,28 0-13 0 0,-24 3-5 0 0,0 2 0 0 0,1 1 0 0 0,0 1 0 0 0,0 2 0 0 0,-48 22 0 0 0,-155 86 46 0 0,215-106-33 0 0,-120 68 94 0 0,-132 100 0 0 0,260-168-95 0 0,16-6-103 0 0,24-7-37 0 0,-12-4 112 0 0,1-1 0 0 0,-1 0 1 0 0,0-1-1 0 0,0-1 0 0 0,21-15 0 0 0,66-55 167 0 0,-55 39-149 0 0,56-62 1 0 0,-87 85-60 0 0,-2-2 0 0 0,0 0 1 0 0,-1 0-1 0 0,0-2 0 0 0,-2 1 1 0 0,18-43-1 0 0,-27 56 16 0 0,0-1 1 0 0,0 0-1 0 0,-1 0 1 0 0,1 0-1 0 0,-2 1 1 0 0,1-1-1 0 0,-1-9 1 0 0,0 14 32 0 0,0 0 0 0 0,0 0 0 0 0,0 0 0 0 0,-1 0 0 0 0,1 0 0 0 0,-1 1 0 0 0,0-1 1 0 0,1 0-1 0 0,-1 0 0 0 0,0 0 0 0 0,0 1 0 0 0,0-1 0 0 0,0 0 0 0 0,0 1 0 0 0,0-1 0 0 0,-1 1 0 0 0,1-1 1 0 0,0 1-1 0 0,-1 0 0 0 0,1 0 0 0 0,-1 0 0 0 0,0-1 0 0 0,1 1 0 0 0,-1 1 0 0 0,0-1 0 0 0,1 0 1 0 0,-1 0-1 0 0,-2 0 0 0 0,-15-3 12 0 0,0 1 1 0 0,0 1 0 0 0,0 0 0 0 0,-1 2-1 0 0,1 0 1 0 0,0 1 0 0 0,0 1-1 0 0,0 1 1 0 0,-29 8 0 0 0,-18 8 12 0 0,-80 35 0 0 0,125-45-9 0 0,-9 2 11 0 0,-136 61 118 0 0,166-74-166 0 0,1 0 1 0 0,0-1-1 0 0,-1 1 1 0 0,1 0-1 0 0,0 0 1 0 0,1 0-1 0 0,-1 0 1 0 0,0 0-1 0 0,1 0 1 0 0,-1 0-1 0 0,1 0 1 0 0,-1 0 0 0 0,1 1-1 0 0,3-3 1 0 0,2-4 9 0 0,37-40-17 0 0,89-103-28 0 0,-114 126 34 0 0,-1-1-1 0 0,-1 0 0 0 0,-1-1 0 0 0,16-38 1 0 0,-29 58 8 0 0,0-1 1 0 0,-1 1 0 0 0,0-1 0 0 0,0 0-1 0 0,0 0 1 0 0,-1-11 0 0 0,0 18 15 0 0,-1-1 0 0 0,0 0 0 0 0,0 0 0 0 0,-1 0 1 0 0,1 0-1 0 0,0 1 0 0 0,-1-1 0 0 0,1 0 0 0 0,-1 0 0 0 0,1 1 0 0 0,-1-1 1 0 0,0 0-1 0 0,1 1 0 0 0,-1-1 0 0 0,0 1 0 0 0,0-1 0 0 0,-1 1 0 0 0,1-1 0 0 0,0 1 1 0 0,0 0-1 0 0,-1-1 0 0 0,1 1 0 0 0,0 0 0 0 0,-1 0 0 0 0,1 0 0 0 0,-1 0 1 0 0,0 0-1 0 0,1 1 0 0 0,-1-1 0 0 0,0 0 0 0 0,-3 0 0 0 0,-15-3 9 0 0,-1 2 0 0 0,1 0 0 0 0,-1 1-1 0 0,0 1 1 0 0,1 1 0 0 0,-1 1 0 0 0,1 1 0 0 0,-38 10 0 0 0,-15 9-1 0 0,-72 31 0 0 0,102-36 15 0 0,-12 4-25 0 0,-30 11 187 0 0,-154 81 0 0 0,239-113-188 0 0,0 0 0 0 0,-1 0 1 0 0,1 0-1 0 0,0 0 0 0 0,0 0 0 0 0,-1 0 0 0 0,1 0 0 0 0,0 0 0 0 0,-1 0 0 0 0,1 0 0 0 0,0 0 0 0 0,-1 1 0 0 0,1-1 0 0 0,0 0 0 0 0,0 0 0 0 0,-1 0 0 0 0,1 0 0 0 0,0 1 0 0 0,0-1 0 0 0,-1 0 0 0 0,1 0 0 0 0,0 1 0 0 0,0-1 0 0 0,0 0 0 0 0,-1 0 0 0 0,1 1 0 0 0,0-1 0 0 0,0 0 0 0 0,0 1 1 0 0,0-1-1 0 0,0 0 0 0 0,-1 0 0 0 0,1 1 0 0 0,0-1 0 0 0,0 0 0 0 0,0 1 0 0 0,0-1 0 0 0,0 0 0 0 0,0 1 0 0 0,0-1 0 0 0,0 0 0 0 0,0 1 0 0 0,1-1 0 0 0,-1 0 0 0 0,0 1 0 0 0,0-1 0 0 0,0 1 0 0 0,20 1-139 0 0,34-7 39 0 0,-7-8 158 0 0,0-3 0 0 0,-2-1 1 0 0,0-2-1 0 0,0-2 0 0 0,70-46 0 0 0,-97 52-75 0 0,-18 15 22 0 0,0 0 1 0 0,1 0-1 0 0,-1-1 0 0 0,0 1 1 0 0,0 0-1 0 0,0 0 0 0 0,0 0 1 0 0,0-1-1 0 0,0 1 0 0 0,0 0 1 0 0,0 0-1 0 0,0 0 0 0 0,0-1 1 0 0,0 1-1 0 0,0 0 1 0 0,0 0-1 0 0,0 0 0 0 0,0-1 1 0 0,0 1-1 0 0,0 0 0 0 0,0 0 1 0 0,0 0-1 0 0,0-1 0 0 0,0 1 1 0 0,0 0-1 0 0,0 0 1 0 0,0 0-1 0 0,-1 0 0 0 0,1-1 1 0 0,0 1-1 0 0,0 0 0 0 0,0 0 1 0 0,0 0-1 0 0,0 0 0 0 0,0-1 1 0 0,-1 1-1 0 0,1 0 1 0 0,0 0-1 0 0,0 0 0 0 0,0 0 1 0 0,0 0-1 0 0,-1 0 0 0 0,1 0 1 0 0,0 0-1 0 0,0 0 0 0 0,-1-1 1 0 0,-40 0 137 0 0,-1 9-156 0 0,0 1 0 0 0,1 2 0 0 0,0 2 0 0 0,1 2 0 0 0,-43 22 1 0 0,34-16 26 0 0,39-17-6 0 0,-259 120 16 0 0,256-114-141 0 0,20-10-4 0 0,-5 0 94 0 0,12-1-7 0 0,0-1 1 0 0,0 0-1 0 0,0 0 1 0 0,0-2-1 0 0,25-9 1 0 0,75-37 134 0 0,-50 20-73 0 0,54-22 7 0 0,328-124 116 0 0,-443 175-147 0 0,4-2-19 0 0,1 1 0 0 0,-1 0 1 0 0,0 0-1 0 0,1 0 1 0 0,-1 1-1 0 0,1 0 0 0 0,-1 1 1 0 0,1-1-1 0 0,0 2 0 0 0,10 0 1 0 0,-17 0 11 0 0,0 0 1 0 0,-1 0-1 0 0,1 0 1 0 0,0 0-1 0 0,-1 0 1 0 0,1 0-1 0 0,-1 0 1 0 0,1 0-1 0 0,-1 0 1 0 0,0 0-1 0 0,1 0 1 0 0,-1 0-1 0 0,0 1 1 0 0,0-1-1 0 0,0 0 1 0 0,0 0-1 0 0,0 0 1 0 0,0 0-1 0 0,0 0 1 0 0,0 1-1 0 0,-1 1 1 0 0,-5 26 7 0 0,1-17 15 0 0,-1 0 0 0 0,-1-1 0 0 0,0 0 0 0 0,-8 11 0 0 0,9-15-3 0 0,0 1 0 0 0,1-1 1 0 0,-1 1-1 0 0,2 0 0 0 0,-1 1 0 0 0,1-1 0 0 0,1 1 0 0 0,0-1 0 0 0,0 1 0 0 0,-3 16 1 0 0,6-24-17 0 0,0 0 0 0 0,0-1 1 0 0,0 1-1 0 0,0 0 1 0 0,0 0-1 0 0,0-1 1 0 0,1 1-1 0 0,-1 0 1 0 0,0-1-1 0 0,0 1 1 0 0,1 0-1 0 0,-1-1 0 0 0,0 1 1 0 0,1 0-1 0 0,-1-1 1 0 0,1 1-1 0 0,-1 0 1 0 0,1-1-1 0 0,-1 1 1 0 0,1-1-1 0 0,-1 1 0 0 0,1-1 1 0 0,-1 1-1 0 0,1-1 1 0 0,0 0-1 0 0,-1 1 1 0 0,1-1-1 0 0,0 0 1 0 0,-1 1-1 0 0,1-1 1 0 0,0 0-1 0 0,-1 0 0 0 0,2 1 1 0 0,30 0-77 0 0,-22-1 55 0 0,11-1 19 0 0,0-1 0 0 0,0-1-1 0 0,-1-1 1 0 0,1 0 0 0 0,26-10 0 0 0,99-46 24 0 0,-84 33-31 0 0,7-2 17 0 0,364-167-165 0 0,-425 188 29 0 0,-22 8 151 0 0,-27 7 41 0 0,-37 18-60 0 0,-105 48 1 0 0,103-39 40 0 0,53-21 46 0 0,18-7-62 0 0,11-6-127 0 0,55-19 80 0 0,-2-2-1 0 0,90-49 0 0 0,-69 32 34 0 0,-27 15-48 0 0,-22 12-117 0 0,-1-2 0 0 0,0-1 0 0 0,30-21 0 0 0,-75 35-43 0 0,-13 6 232 0 0,-60 30 58 0 0,1 5 0 0 0,3 3-1 0 0,1 4 1 0 0,-135 100 0 0 0,221-147-91 0 0,-48 33 121 0 0,3 2 1 0 0,-55 54 0 0 0,88-77-117 0 0,1 0 0 0 0,1 1 1 0 0,0 0-1 0 0,1 1 1 0 0,1 0-1 0 0,0 1 0 0 0,1 0 1 0 0,0 1-1 0 0,2-1 1 0 0,0 1-1 0 0,1 1 0 0 0,-3 17 1 0 0,-33 161 51 0 0,32-168-54 0 0,-1-1-1 0 0,-1 1 1 0 0,-1-2-1 0 0,-28 46 1 0 0,30-57-4 0 0,-1-1 0 0 0,-1-1 0 0 0,0 0 0 0 0,-1-1 0 0 0,0 0 0 0 0,-1 0 0 0 0,-19 12 0 0 0,-113 56-11 0 0,128-71 21 0 0,17-8 8 0 0,0-1 0 0 0,0 1 1 0 0,-1 0-1 0 0,1 0 0 0 0,0-1 1 0 0,0 1-1 0 0,-1-1 0 0 0,1 1 1 0 0,0-1-1 0 0,-1 0 0 0 0,1 1 1 0 0,0-1-1 0 0,-1 0 0 0 0,1 0 1 0 0,-1 0-1 0 0,1 0 1 0 0,0 0-1 0 0,-3 0 0 0 0,4-1-17 0 0,0 0-1 0 0,0 0 1 0 0,0 1-1 0 0,-1-1 1 0 0,1 0 0 0 0,0 0-1 0 0,0 1 1 0 0,0-1-1 0 0,1 0 1 0 0,-1 0-1 0 0,0 1 1 0 0,0-1-1 0 0,0 0 1 0 0,0 0 0 0 0,1 1-1 0 0,-1-1 1 0 0,0 0-1 0 0,1 1 1 0 0,-1-1-1 0 0,1 0 1 0 0,-1 1-1 0 0,0-1 1 0 0,2 0 0 0 0,36-49-174 0 0,-35 47 174 0 0,58-65 53 0 0,41-51-112 0 0,-101 118 46 0 0,0-1 1 0 0,0 1-1 0 0,0 0 1 0 0,0-1-1 0 0,0 1 1 0 0,0 0-1 0 0,-1-1 1 0 0,1 1-1 0 0,0-1 1 0 0,-1 0-1 0 0,1 1 1 0 0,-1-1-1 0 0,0 1 1 0 0,1-1-1 0 0,-1 0 1 0 0,0-1-1 0 0,0 2 9 0 0,-1 1 1 0 0,1-1-1 0 0,0 1 0 0 0,-1-1 0 0 0,1 1 1 0 0,0-1-1 0 0,-1 1 0 0 0,1-1 0 0 0,-1 1 1 0 0,1 0-1 0 0,-1-1 0 0 0,1 1 0 0 0,-1 0 1 0 0,1-1-1 0 0,-1 1 0 0 0,1 0 1 0 0,-1 0-1 0 0,1-1 0 0 0,-1 1 0 0 0,1 0 1 0 0,-1 0-1 0 0,1 0 0 0 0,-1 0 0 0 0,0 0 1 0 0,1 0-1 0 0,-1 0 0 0 0,1 0 0 0 0,-2 0 1 0 0,-4 1-4 0 0,0-1 1 0 0,0 1 0 0 0,0 1 0 0 0,0-1 0 0 0,1 1 0 0 0,-1 0 0 0 0,-7 4 0 0 0,-8 5-18 0 0,1 2 1 0 0,0 0-1 0 0,0 0 1 0 0,2 2-1 0 0,0 1 0 0 0,0 0 1 0 0,-17 22-1 0 0,27-30 14 0 0,2 1 0 0 0,-1 0 0 0 0,1 0 0 0 0,1 0 0 0 0,0 0 0 0 0,0 1 0 0 0,1 0 0 0 0,0 0 0 0 0,0 0 0 0 0,1 1-1 0 0,1-1 1 0 0,0 1 0 0 0,0-1 0 0 0,1 1 0 0 0,0 0 0 0 0,1 0 0 0 0,0-1 0 0 0,3 15 0 0 0,-3-23 5 0 0,1 0 1 0 0,-1 0-1 0 0,1 0 1 0 0,0 0 0 0 0,0 0-1 0 0,0-1 1 0 0,0 1-1 0 0,0 0 1 0 0,1 0 0 0 0,-1-1-1 0 0,0 1 1 0 0,1-1-1 0 0,-1 1 1 0 0,1-1-1 0 0,0 1 1 0 0,-1-1 0 0 0,1 0-1 0 0,0 0 1 0 0,3 2-1 0 0,2-1-11 0 0,-1 1 1 0 0,1-1-1 0 0,-1 0 0 0 0,1-1 0 0 0,13 2 0 0 0,59-4 383 0 0,-94 4-371 0 0,1 1 0 0 0,-1 0 1 0 0,1 1-1 0 0,0 1 0 0 0,0 0 1 0 0,0 1-1 0 0,1 0 0 0 0,-18 14 1 0 0,-3-1-10 0 0,-17 12-16 0 0,29-17 33 0 0,-1-2 0 0 0,0 0 0 0 0,-33 13 1 0 0,55-26-8 0 0,12-7-275 0 0,20-19 330 0 0,0-1 1 0 0,-2-2-1 0 0,-2 0 1 0 0,0-2 0 0 0,34-54-1 0 0,-56 76-46 0 0,0-1-1 0 0,-1 1 1 0 0,0-1-1 0 0,0 0 0 0 0,-1 0 1 0 0,-1 0-1 0 0,1 0 1 0 0,-2-1-1 0 0,1 1 1 0 0,-1-1-1 0 0,-1-17 1 0 0,0 27-7 0 0,0 0 1 0 0,-1 0 0 0 0,1 0 0 0 0,0 0 0 0 0,0 0-1 0 0,0 0 1 0 0,-1 0 0 0 0,1 0 0 0 0,0 0 0 0 0,-1 0-1 0 0,1 0 1 0 0,-1 0 0 0 0,0 0 0 0 0,1 0-1 0 0,-1 1 1 0 0,1-1 0 0 0,-1 0 0 0 0,0 0 0 0 0,0 1-1 0 0,1-1 1 0 0,-1 0 0 0 0,0 1 0 0 0,0-1 0 0 0,0 1-1 0 0,-1-2 1 0 0,-33-3 1 0 0,29 5-14 0 0,0 0 0 0 0,1 1 0 0 0,-1 0 0 0 0,0 0 0 0 0,1 0 0 0 0,-1 1 0 0 0,0 0 0 0 0,1 0 0 0 0,-9 5 0 0 0,12-6-8 0 0,-1 1 1 0 0,1 0 0 0 0,0-1 0 0 0,0 1 0 0 0,0 0 0 0 0,0 0 0 0 0,1 1 0 0 0,-1-1-1 0 0,0 0 1 0 0,1 1 0 0 0,0-1 0 0 0,-1 0 0 0 0,1 1 0 0 0,0 0 0 0 0,0-1-1 0 0,0 1 1 0 0,1 0 0 0 0,-1-1 0 0 0,1 1 0 0 0,-1 0 0 0 0,1 4 0 0 0,-1 6 17 0 0,-2-1 6 0 0,-1 1 0 0 0,0-1 0 0 0,-1 0 0 0 0,0 0 0 0 0,-9 15 0 0 0,-16 41 9 0 0,28-59-20 0 0,-1 0 1 0 0,1 1-1 0 0,1-1 1 0 0,0 0-1 0 0,0 1 0 0 0,1-1 1 0 0,0 0-1 0 0,0 1 0 0 0,4 14 1 0 0,-3-18 1 0 0,1-1 0 0 0,0 1 0 0 0,0-1 1 0 0,0 0-1 0 0,1 1 0 0 0,0-1 0 0 0,0 0 1 0 0,0-1-1 0 0,1 1 0 0 0,0 0 0 0 0,0-1 1 0 0,0 0-1 0 0,0 0 0 0 0,0 0 0 0 0,1-1 0 0 0,6 5 1 0 0,15 6-522 0 0,2-1 0 0 0,-1 0-1 0 0,1-2 1 0 0,54 13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7T21:17:17.381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</inkml:brush>
  </inkml:definitions>
  <inkml:trace contextRef="#ctx0" brushRef="#br0">1285 1 3394 0 0,'0'0'1432'0'0,"-13"8"-885"0"0,-86 70 1443 0 0,90-71-1654 0 0,0 0-1 0 0,-1-1 0 0 0,0-1 1 0 0,0 0-1 0 0,0 0 0 0 0,-1-1 1 0 0,0 0-1 0 0,0-1 0 0 0,0 0 1 0 0,0-1-1 0 0,-15 2 0 0 0,-18-1 362 0 0,-71-3-1 0 0,55-1 8 0 0,5 1-549 0 0,-12 2 325 0 0,0-4 0 0 0,-109-16 0 0 0,150 12-142 0 0,-51-3 0 0 0,66 9-343 0 0,0 0-1 0 0,0 1 1 0 0,0 1-1 0 0,0-1 1 0 0,1 2-1 0 0,-1-1 1 0 0,-16 8-1 0 0,-50 18 34 0 0,-85 20 0 0 0,161-48-43 0 0,1 1 0 0 0,0-1 1 0 0,0 0-1 0 0,-1 0 0 0 0,1 0 0 0 0,0 0 0 0 0,0 0 0 0 0,0 1 0 0 0,-1-1 0 0 0,1 0 1 0 0,0 0-1 0 0,0 0 0 0 0,0 1 0 0 0,0-1 0 0 0,-1 0 0 0 0,1 0 0 0 0,0 1 0 0 0,0-1 0 0 0,0 0 1 0 0,0 0-1 0 0,0 1 0 0 0,0-1 0 0 0,0 0 0 0 0,0 0 0 0 0,-1 1 0 0 0,1-1 0 0 0,0 0 1 0 0,0 0-1 0 0,0 1 0 0 0,0-1 0 0 0,1 0 0 0 0,-1 0 0 0 0,0 1 0 0 0,0-1 0 0 0,0 1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7T21:17:36.659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</inkml:brush>
  </inkml:definitions>
  <inkml:trace contextRef="#ctx0" brushRef="#br0">901 437 7748 0 0,'0'0'573'0'0,"3"-5"-383"0"0,-5-34 2776 0 0,1 38-2908 0 0,0 1 0 0 0,1 0 0 0 0,-1 0 0 0 0,0 0 0 0 0,1 0 0 0 0,-1 0 0 0 0,0 0 0 0 0,1 0 0 0 0,-1 0 1 0 0,0 0-1 0 0,0 1 0 0 0,-27 1 43 0 0,1 2 1 0 0,-1 1-1 0 0,1 1 1 0 0,1 1-1 0 0,-1 1 1 0 0,1 2-1 0 0,-30 15 1 0 0,24-11 102 0 0,0-1 0 0 0,-1-2-1 0 0,-64 14 1 0 0,96-25-178 0 0,0 0 1 0 0,0 1-1 0 0,0-1 1 0 0,0 0-1 0 0,1 0 0 0 0,-1 0 1 0 0,0 0-1 0 0,0 0 0 0 0,0 0 1 0 0,0 0-1 0 0,0 0 1 0 0,0 0-1 0 0,1 0 0 0 0,-1 0 1 0 0,0-1-1 0 0,0 1 1 0 0,0 0-1 0 0,0-1 0 0 0,1 1 1 0 0,-1 0-1 0 0,0-1 1 0 0,0 1-1 0 0,1-1 0 0 0,-1 1 1 0 0,0-1-1 0 0,1 0 1 0 0,-1 1-1 0 0,0-1 0 0 0,1 0 1 0 0,-1 0-1 0 0,0-1 4 0 0,1-1 1 0 0,0 1-1 0 0,0 0 0 0 0,-1 0 1 0 0,1-1-1 0 0,1 1 0 0 0,-1 0 1 0 0,0-1-1 0 0,0 1 0 0 0,1 0 1 0 0,1-4-1 0 0,2-5-10 0 0,1 0 1 0 0,0 1-1 0 0,0-1 0 0 0,1 1 1 0 0,1 0-1 0 0,0 1 0 0 0,13-15 1 0 0,-14 18-14 0 0,1-1 0 0 0,-1-1 1 0 0,-1 1-1 0 0,1-1 0 0 0,-1 0 0 0 0,-1 0 0 0 0,1 0 1 0 0,-1-1-1 0 0,-1 1 0 0 0,1-1 0 0 0,-2 0 1 0 0,1 0-1 0 0,1-13 0 0 0,-5 22-11 0 0,0-1 1 0 0,0 0-1 0 0,1 1 1 0 0,-1-1-1 0 0,0 0 0 0 0,0 1 1 0 0,0 0-1 0 0,0-1 1 0 0,0 1-1 0 0,0-1 0 0 0,0 1 1 0 0,0 0-1 0 0,0 0 1 0 0,0 0-1 0 0,0-1 1 0 0,0 1-1 0 0,-1 0 0 0 0,1 0 1 0 0,0 0-1 0 0,-2 1 1 0 0,-32 0 48 0 0,28-1-55 0 0,-12 2 14 0 0,-1 1 0 0 0,1 1 0 0 0,0 1 0 0 0,0 0 1 0 0,0 2-1 0 0,-29 13 0 0 0,20-7 12 0 0,-49 13 0 0 0,74-26-45 0 0,27-26-115 0 0,-2 5 205 0 0,-11 11-30 0 0,0 0 0 0 0,-1 0 0 0 0,0-1 0 0 0,8-13 0 0 0,-20 23-34 0 0,0 1 0 0 0,0 0 0 0 0,0 0 0 0 0,0 0 0 0 0,-1 0 0 0 0,1 0 0 0 0,0 0 0 0 0,0 0 0 0 0,0 1 0 0 0,0-1 0 0 0,0 1 0 0 0,0 0 0 0 0,0 0 0 0 0,-2 1 0 0 0,-50 26-22 0 0,2 3 0 0 0,2 2 1 0 0,-73 61-1 0 0,112-83-147 0 0,11-5 55 0 0,25-9 10 0 0,39-18 145 0 0,189-95 167 0 0,62-25-73 0 0,-259 118-128 0 0,-1 1-31 0 0,77-22-1 0 0,-150 51 51 0 0,1 2 0 0 0,0 0 0 0 0,0 1 0 0 0,1 1 0 0 0,1 0 0 0 0,0 1 0 0 0,-25 25 0 0 0,40-31-261 0 0,12-4 175 0 0,16-4 103 0 0,-4-7-9 0 0,0 0 1 0 0,0-1-1 0 0,26-16 1 0 0,23-10-28 0 0,-49 25-22 0 0,0 1-1 0 0,1 1 0 0 0,0 1 1 0 0,0 1-1 0 0,1 2 0 0 0,0 0 1 0 0,29-1-1 0 0,-55 8 9 0 0,0 0 0 0 0,0 0 0 0 0,0 0 0 0 0,0 0 0 0 0,0 0 0 0 0,0 0 1 0 0,-1 0-1 0 0,1 0 0 0 0,-1 0 0 0 0,1 0 0 0 0,-1-1 0 0 0,0 1 0 0 0,-1 3 0 0 0,-34 36 60 0 0,30-36-42 0 0,0 1 0 0 0,0 0 1 0 0,0 0-1 0 0,1 1 1 0 0,0-1-1 0 0,1 1 0 0 0,-1 0 1 0 0,1 1-1 0 0,-3 8 1 0 0,7-15-14 0 0,0-1 1 0 0,0 0 0 0 0,0 1-1 0 0,0-1 1 0 0,0 1 0 0 0,0-1 0 0 0,0 1-1 0 0,0-1 1 0 0,0 0 0 0 0,0 1 0 0 0,1-1-1 0 0,-1 1 1 0 0,0-1 0 0 0,0 0-1 0 0,0 1 1 0 0,1-1 0 0 0,-1 0 0 0 0,0 1-1 0 0,0-1 1 0 0,1 0 0 0 0,-1 1 0 0 0,0-1-1 0 0,1 0 1 0 0,-1 0 0 0 0,0 1-1 0 0,1-1 1 0 0,-1 0 0 0 0,1 0 0 0 0,-1 0-1 0 0,0 1 1 0 0,1-1 0 0 0,-1 0 0 0 0,1 0-1 0 0,-1 0 1 0 0,1 0 0 0 0,26 4-52 0 0,29-7 55 0 0,-10-5 34 0 0,0-2 0 0 0,-1-2 0 0 0,74-30 0 0 0,-4 2-18 0 0,-80 28-12 0 0,-6 2-1 0 0,1 1-1 0 0,-1 2 0 0 0,1 0 1 0 0,57-4-1 0 0,-87 11-7 0 0,0 0 0 0 0,0 0 0 0 0,1 0 0 0 0,-1 0 1 0 0,0 0-1 0 0,0 0 0 0 0,1 0 0 0 0,-1 0 0 0 0,0 0 0 0 0,0 0 0 0 0,1 0 0 0 0,-1 0 0 0 0,0 0 0 0 0,0 0 0 0 0,1 1 0 0 0,-1-1 0 0 0,0 0 1 0 0,0 0-1 0 0,0 0 0 0 0,1 0 0 0 0,-1 0 0 0 0,0 0 0 0 0,0 1 0 0 0,0-1 0 0 0,1 0 0 0 0,-1 0 0 0 0,0 0 0 0 0,0 1 0 0 0,0-1 0 0 0,0 0 1 0 0,0 0-1 0 0,1 0 0 0 0,-1 1 0 0 0,0-1 0 0 0,0 0 0 0 0,0 0 0 0 0,0 1 0 0 0,0-1 0 0 0,0 0 0 0 0,0 0 0 0 0,0 1 0 0 0,-6 12-51 0 0,-13 9 80 0 0,-116 76 37 0 0,25-21 54 0 0,110-76-116 0 0,-1-1 0 0 0,1 0 0 0 0,-1 0 0 0 0,0 0 0 0 0,1 1 0 0 0,-1-1-1 0 0,1 0 1 0 0,-1 1 0 0 0,1-1 0 0 0,-1 1 0 0 0,1-1 0 0 0,-1 0 0 0 0,1 1 0 0 0,-1-1 0 0 0,1 1 0 0 0,-1-1 0 0 0,1 1 0 0 0,0 0 0 0 0,-1-1 0 0 0,1 1 0 0 0,0-1 0 0 0,0 1 0 0 0,-1-1 0 0 0,1 1 0 0 0,0 0 0 0 0,0-1 0 0 0,0 1-1 0 0,0 0 1 0 0,0-1 0 0 0,0 1 0 0 0,0 0 0 0 0,0-1 0 0 0,0 2 0 0 0,23 0-66 0 0,39-16 86 0 0,178-75 186 0 0,135-43-117 0 0,-352 125-76 0 0,-15 4-31 0 0,1 1 0 0 0,0 0 0 0 0,0 0 0 0 0,15-1 0 0 0,-24 3 8 0 0,0 1-1 0 0,1-1 0 0 0,-1 0 1 0 0,0 1-1 0 0,0-1 0 0 0,0 1 1 0 0,0-1-1 0 0,1 0 0 0 0,-1 1 0 0 0,0-1 1 0 0,0 0-1 0 0,0 1 0 0 0,0-1 1 0 0,0 0-1 0 0,0 1 0 0 0,0-1 0 0 0,0 1 1 0 0,0-1-1 0 0,0 0 0 0 0,0 1 1 0 0,0-1-1 0 0,-1 1 0 0 0,1-1 1 0 0,0 0-1 0 0,0 1 0 0 0,0-1 0 0 0,0 0 1 0 0,-1 1-1 0 0,1-1 0 0 0,0 0 1 0 0,0 0-1 0 0,-1 1 0 0 0,1-1 0 0 0,0 0 1 0 0,0 1-1 0 0,-1-1 0 0 0,1 0 1 0 0,-19 19 8 0 0,-1-2 0 0 0,-1 0 1 0 0,-43 27-1 0 0,13-10 5 0 0,-4 5-14 0 0,-8 6 256 0 0,-90 79-1 0 0,150-121-216 0 0,0-1-1 0 0,0 1 0 0 0,0 0 0 0 0,1 0 0 0 0,-1 0 0 0 0,1 0 0 0 0,0 1 0 0 0,0-1 1 0 0,0 1-1 0 0,0-1 0 0 0,-1 6 0 0 0,3-8-27 0 0,1 0-1 0 0,0 0 1 0 0,0 0 0 0 0,0-1 0 0 0,0 1-1 0 0,-1 0 1 0 0,1-1 0 0 0,0 1 0 0 0,0 0-1 0 0,1-1 1 0 0,-1 1 0 0 0,0-1 0 0 0,0 0-1 0 0,0 1 1 0 0,0-1 0 0 0,0 0-1 0 0,0 0 1 0 0,1 1 0 0 0,-1-1 0 0 0,0 0-1 0 0,0 0 1 0 0,0 0 0 0 0,1-1 0 0 0,-1 1-1 0 0,0 0 1 0 0,0 0 0 0 0,1-1 0 0 0,42-3-34 0 0,19-12 107 0 0,0-3-1 0 0,-2-3 0 0 0,61-30 1 0 0,-39 16-35 0 0,89-41 34 0 0,60-24-84 0 0,-208 96-98 0 0,-24 5 108 0 0,1 1 1 0 0,-1-1-1 0 0,0 0 0 0 0,0 0 0 0 0,0 0 0 0 0,0 1 1 0 0,1-1-1 0 0,-1 0 0 0 0,0 0 0 0 0,0 1 0 0 0,0-1 1 0 0,0 0-1 0 0,0 1 0 0 0,0-1 0 0 0,0 0 0 0 0,0 0 1 0 0,0 1-1 0 0,0-1 0 0 0,0 0 0 0 0,0 1 0 0 0,0-1 1 0 0,0 0-1 0 0,0 0 0 0 0,0 1 0 0 0,0-1 0 0 0,0 0 1 0 0,0 0-1 0 0,0 1 0 0 0,-1-1 0 0 0,1 0 0 0 0,0 0 1 0 0,0 1-1 0 0,0-1 0 0 0,0 0 0 0 0,-1 0 1 0 0,1 1-1 0 0,0-1 0 0 0,0 0 0 0 0,0 0 0 0 0,-1 0 1 0 0,-34 38-164 0 0,24-28 243 0 0,-11 12-65 0 0,-35 38 8 0 0,54-56-18 0 0,-1 0 0 0 0,2 0-1 0 0,-1 0 1 0 0,0 0-1 0 0,1 1 1 0 0,0-1-1 0 0,0 1 1 0 0,0-1-1 0 0,0 1 1 0 0,1 0-1 0 0,0 0 1 0 0,-1 9 0 0 0,2-14-6 0 0,1 1 1 0 0,0 0 0 0 0,-1-1-1 0 0,1 1 1 0 0,0 0 0 0 0,0-1 0 0 0,0 1-1 0 0,0-1 1 0 0,-1 1 0 0 0,1-1-1 0 0,0 0 1 0 0,0 1 0 0 0,0-1 0 0 0,0 0-1 0 0,0 0 1 0 0,0 1 0 0 0,0-1-1 0 0,0 0 1 0 0,0 0 0 0 0,0 0-1 0 0,0 0 1 0 0,0 0 0 0 0,1-1 0 0 0,35 1-17 0 0,-29-1 11 0 0,22-2 21 0 0,0-2 0 0 0,-1-1 0 0 0,1-2 0 0 0,-1 0-1 0 0,50-23 1 0 0,-8 4 2 0 0,37-15-4 0 0,-61 22-1 0 0,0 2 1 0 0,97-22-1 0 0,-216 99-80 0 0,47-40 106 0 0,3-3 23 0 0,1 0 1 0 0,-33 36-1 0 0,53-52-52 0 0,0 1-1 0 0,1-1 1 0 0,-1 1 0 0 0,0 0 0 0 0,1-1 0 0 0,-1 1 0 0 0,1 0 0 0 0,0 0 0 0 0,-1-1 0 0 0,1 1-1 0 0,0 0 1 0 0,-1 0 0 0 0,1-1 0 0 0,0 1 0 0 0,0 0 0 0 0,-1 0 0 0 0,1 0 0 0 0,0 0 0 0 0,0 0-1 0 0,0-1 1 0 0,0 2 0 0 0,13 5-27 0 0,29-10-48 0 0,-38 3 89 0 0,51-12 28 0 0,0-2-1 0 0,-1-2 0 0 0,54-25 1 0 0,-7 3-9 0 0,55-13-14 0 0,-225 74-275 0 0,2 2-1 0 0,0 4 0 0 0,-90 53 0 0 0,121-63 78 0 0,-122 70-3508 0 0,76-42 64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7T21:17:37.893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</inkml:brush>
  </inkml:definitions>
  <inkml:trace contextRef="#ctx0" brushRef="#br0">908 7 6323 0 0,'-14'1'8164'0'0,"-49"0"-8210"0"0,-37-5 283 0 0,62 0-236 0 0,-1 3 0 0 0,-60 5 0 0 0,25 10 8 0 0,-32 3 721 0 0,60-11-591 0 0,1 1 0 0 0,-54 18 0 0 0,-27 4 826 0 0,110-26-987 0 0,-26 3-967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7T21:14:45.884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</inkml:brush>
  </inkml:definitions>
  <inkml:trace contextRef="#ctx0" brushRef="#br0">1546 1455 7780 0 0,'0'0'1400'0'0,"-11"15"-1160"0"0,-2 1-158 0 0,7-10-2 0 0,0 1 0 0 0,0 0 0 0 0,1 1 1 0 0,0 0-1 0 0,-7 13 0 0 0,33-74 427 0 0,-1 19-403 0 0,21-33 12 0 0,-4-1-1 0 0,43-108 1 0 0,-76 168-100 0 0,-2 0 1 0 0,1 0-1 0 0,-1 0 0 0 0,-1 0 1 0 0,1 0-1 0 0,-1 0 0 0 0,0-14 1 0 0,-2 21-19 0 0,1 0 1 0 0,-1 1 0 0 0,1-1-1 0 0,-1 0 1 0 0,1 1-1 0 0,-1-1 1 0 0,0 1 0 0 0,1-1-1 0 0,-1 1 1 0 0,0-1-1 0 0,1 1 1 0 0,-1-1 0 0 0,0 1-1 0 0,0 0 1 0 0,1-1-1 0 0,-1 1 1 0 0,0 0-1 0 0,0 0 1 0 0,0 0 0 0 0,1-1-1 0 0,-1 1 1 0 0,0 0-1 0 0,0 0 1 0 0,0 0 0 0 0,0 0-1 0 0,1 0 1 0 0,-1 1-1 0 0,0-1 1 0 0,0 0 0 0 0,0 0-1 0 0,-1 1 1 0 0,-29 7-226 0 0,5 6 262 0 0,2 1-1 0 0,0 2 1 0 0,1 1 0 0 0,-28 26 0 0 0,13-11 103 0 0,-37 29 226 0 0,-81 72 587 0 0,203-179-828 0 0,-2-2 0 0 0,69-91 0 0 0,-99 117-108 0 0,-2 1-1 0 0,0-2 1 0 0,-1 1-1 0 0,-1-2 1 0 0,-1 0 0 0 0,-1 0-1 0 0,-1 0 1 0 0,-1-1-1 0 0,-1-1 1 0 0,-2 1 0 0 0,4-46-1 0 0,-8 68-15 0 0,0 0 0 0 0,0 0 0 0 0,0 0 0 0 0,-1-1-1 0 0,1 1 1 0 0,0 0 0 0 0,-1 0 0 0 0,0 0 0 0 0,1 0 0 0 0,-1 0 0 0 0,0 0-1 0 0,0 0 1 0 0,0 1 0 0 0,0-1 0 0 0,-1 0 0 0 0,1 0 0 0 0,0 1-1 0 0,-1-1 1 0 0,1 1 0 0 0,-1-1 0 0 0,1 1 0 0 0,-1 0 0 0 0,-2-2-1 0 0,-1 1-13 0 0,0 0 0 0 0,1 0 0 0 0,-1 0-1 0 0,0 1 1 0 0,0 0 0 0 0,0 0-1 0 0,0 0 1 0 0,0 1 0 0 0,-9 0 0 0 0,-3 0 6 0 0,1 2 0 0 0,-1 0 0 0 0,1 1 0 0 0,0 1 0 0 0,-24 8-1 0 0,-11 12 71 0 0,-22 8 380 0 0,82-38-332 0 0,1 1-1 0 0,-1-2 1 0 0,-1 1-1 0 0,15-14 1 0 0,12-9-54 0 0,-20 18-26 0 0,79-62 115 0 0,-83 63-141 0 0,0 0 0 0 0,-1-1-1 0 0,0 0 1 0 0,0-1-1 0 0,12-21 1 0 0,-21 32-8 0 0,0 0-1 0 0,-1 1 0 0 0,1-1 1 0 0,-1 0-1 0 0,1 0 1 0 0,-1 0-1 0 0,1 0 1 0 0,-1 0-1 0 0,0 0 1 0 0,1 0-1 0 0,-1 0 1 0 0,0 0-1 0 0,0 0 0 0 0,0 0 1 0 0,1 0-1 0 0,-1 0 1 0 0,0 0-1 0 0,0 0 1 0 0,-1 0-1 0 0,1 0 1 0 0,0 0-1 0 0,0 0 1 0 0,0 0-1 0 0,-1-1 0 0 0,0 1-8 0 0,0 1 0 0 0,0-1 0 0 0,0 1-1 0 0,0 0 1 0 0,0-1 0 0 0,1 1 0 0 0,-1 0-1 0 0,0-1 1 0 0,0 1 0 0 0,0 0-1 0 0,0 0 1 0 0,0 0 0 0 0,0 0 0 0 0,0 0-1 0 0,0 0 1 0 0,0 0 0 0 0,0 0 0 0 0,0 0-1 0 0,-1 1 1 0 0,-49 17-221 0 0,-28 25 298 0 0,-33 16-57 0 0,144-75 32 0 0,55-37 0 0 0,-52 30 2 0 0,61-30-1 0 0,-94 50-43 0 0,0 0 1 0 0,1 0-1 0 0,-1 0 0 0 0,0 0 0 0 0,0 0 0 0 0,-1 0 0 0 0,1-1 0 0 0,-1 1 1 0 0,1-1-1 0 0,-1 1 0 0 0,0-1 0 0 0,0-6 0 0 0,10-22-12 0 0,-6 23 22 0 0,88-160-119 0 0,-188 269 139 0 0,125-112-106 0 0,8-11 89 0 0,2 1 0 0 0,0 1-1 0 0,76-26 1 0 0,-116 47-21 0 0,1-1 0 0 0,0 1 0 0 0,-1 0 0 0 0,1 0 0 0 0,0-1 0 0 0,0 1 1 0 0,-1 0-1 0 0,1 0 0 0 0,0 0 0 0 0,0 0 0 0 0,0 0 0 0 0,-1 0 0 0 0,1 0 0 0 0,0 0 0 0 0,0 0 0 0 0,0 0 0 0 0,-1 0 0 0 0,1 1 0 0 0,0-1 0 0 0,0 0 0 0 0,-1 1 0 0 0,1-1 0 0 0,0 0 0 0 0,-1 1 0 0 0,1-1 0 0 0,0 1 1 0 0,-1-1-1 0 0,1 1 0 0 0,-1-1 0 0 0,1 1 0 0 0,-1-1 0 0 0,2 2 0 0 0,-1 0 0 0 0,-1 1-1 0 0,1-1 1 0 0,-1 0 0 0 0,1 0 0 0 0,-1 1 0 0 0,0-1-1 0 0,0 0 1 0 0,0 1 0 0 0,0-1 0 0 0,0 0-1 0 0,-1 4 1 0 0,-2 7 40 0 0,0 0 0 0 0,0 0 0 0 0,-8 15 0 0 0,-41 74 283 0 0,32-67 4 0 0,-20 51 0 0 0,39-85-317 0 0,1-1 0 0 0,0 0-1 0 0,0 1 1 0 0,0-1 0 0 0,-1 0 0 0 0,1 1-1 0 0,0-1 1 0 0,0 1 0 0 0,0-1-1 0 0,0 0 1 0 0,0 1 0 0 0,0-1 0 0 0,0 1-1 0 0,0-1 1 0 0,-1 0 0 0 0,1 1-1 0 0,1-1 1 0 0,-1 1 0 0 0,0-1-1 0 0,0 1 1 0 0,0-1 0 0 0,0 0 0 0 0,0 1-1 0 0,0-1 1 0 0,0 0 0 0 0,1 1-1 0 0,-1-1 1 0 0,0 1 0 0 0,0-1-1 0 0,0 0 1 0 0,1 1 0 0 0,-1-1 0 0 0,0 0-1 0 0,1 0 1 0 0,-1 1 0 0 0,0-1-1 0 0,0 0 1 0 0,1 1 0 0 0,-1-1-1 0 0,1 0 1 0 0,0 0 0 0 0,21-2 48 0 0,24-19 132 0 0,149-125-15 0 0,-30 21-195 0 0,-154 119-203 0 0,-9 9 111 0 0,-17 23 111 0 0,-33 34 246 0 0,-12 8-99 0 0,-62 77 562 0 0,121-144-695 0 0,0 0-1 0 0,0 0 0 0 0,0 0 1 0 0,0 0-1 0 0,0 0 0 0 0,0 1 1 0 0,0-1-1 0 0,0 0 1 0 0,1 1-1 0 0,-1-1 0 0 0,1 1 1 0 0,-1-1-1 0 0,1 0 0 0 0,0 1 1 0 0,-1-1-1 0 0,1 1 1 0 0,0-1-1 0 0,0 1 0 0 0,0-1 1 0 0,0 3-1 0 0,1-3-4 0 0,-1-1-1 0 0,1 1 1 0 0,0-1-1 0 0,-1 1 1 0 0,1-1 0 0 0,0 1-1 0 0,0-1 1 0 0,0 1-1 0 0,-1-1 1 0 0,1 0-1 0 0,0 1 1 0 0,0-1 0 0 0,0 0-1 0 0,0 0 1 0 0,-1 1-1 0 0,1-1 1 0 0,0 0-1 0 0,0 0 1 0 0,0 0-1 0 0,0 0 1 0 0,0 0 0 0 0,0-1-1 0 0,1 1 1 0 0,8-2 18 0 0,0 0-1 0 0,0-1 1 0 0,0 0 0 0 0,15-7 0 0 0,411-242-548 0 0,-562 363 822 0 0,118-99-239 0 0,14-8-165 0 0,23-8 74 0 0,2-9 90 0 0,0-2 1 0 0,-1-1-1 0 0,46-31 0 0 0,-28 16-161 0 0,1-2-76 0 0,-30 19 154 0 0,0 1-1 0 0,1 1 1 0 0,33-14-1 0 0,-76 41 171 0 0,1 0-1 0 0,-34 33 0 0 0,22-20 53 0 0,33-28-193 0 0,1 1 0 0 0,-1-1 1 0 0,0 0-1 0 0,0 1 0 0 0,1-1 1 0 0,-1 1-1 0 0,0-1 0 0 0,1 1 1 0 0,-1-1-1 0 0,1 1 0 0 0,-1-1 1 0 0,0 1-1 0 0,1-1 0 0 0,-1 1 0 0 0,1 0 1 0 0,0-1-1 0 0,-1 1 0 0 0,1 0 1 0 0,-1 0-1 0 0,1-1 0 0 0,0 1 1 0 0,0 0-1 0 0,0 0 0 0 0,-1 0 1 0 0,1-1-1 0 0,0 1 0 0 0,0 0 1 0 0,0 0-1 0 0,0 1 0 0 0,23 0 7 0 0,37-16 121 0 0,-32 4-152 0 0,0 1-1 0 0,0 1 1 0 0,1 2 0 0 0,0 1 0 0 0,52-3-1 0 0,-80 8 23 0 0,0 0 0 0 0,-1 0 0 0 0,1 0 0 0 0,0 0 1 0 0,0 0-1 0 0,-1 0 0 0 0,1 1 0 0 0,0-1 0 0 0,-1 0 0 0 0,1 0 0 0 0,0 0 0 0 0,-1 1 0 0 0,1-1 0 0 0,0 0 0 0 0,-1 1 0 0 0,1-1 0 0 0,0 0 0 0 0,-1 1 0 0 0,1-1 0 0 0,-1 1 0 0 0,1-1 0 0 0,-1 1 0 0 0,1-1 0 0 0,-1 1 0 0 0,1-1 0 0 0,-1 1 0 0 0,0 0 0 0 0,1-1 0 0 0,-1 1 0 0 0,1 1 0 0 0,-4 24-98 0 0,-24 27 370 0 0,24-50-169 0 0,3-2-95 0 0,0-1 0 0 0,0 0 0 0 0,0 0 0 0 0,-1 0 0 0 0,1 0 0 0 0,0 0 0 0 0,0 1 0 0 0,0-1 0 0 0,0 0 1 0 0,0 0-1 0 0,0 0 0 0 0,-1 0 0 0 0,1 1 0 0 0,0-1 0 0 0,0 0 0 0 0,0 0 0 0 0,0 0 0 0 0,0 1 0 0 0,0-1 0 0 0,0 0 0 0 0,0 0 1 0 0,0 1-1 0 0,0-1 0 0 0,0 0 0 0 0,0 0 0 0 0,0 0 0 0 0,0 1 0 0 0,0-1 0 0 0,0 0 0 0 0,0 0 0 0 0,0 0 0 0 0,1 1 0 0 0,-1-1 1 0 0,0 0-1 0 0,0 0 0 0 0,0 0 0 0 0,0 0 0 0 0,0 1 0 0 0,0-1 0 0 0,1 0 0 0 0,-1 0 0 0 0,0 0 0 0 0,0 0 0 0 0,0 0 0 0 0,0 1 1 0 0,1-1-1 0 0,-1 0 0 0 0,0 0 0 0 0,1 0 0 0 0,14-1 8 0 0,21-12 84 0 0,59-34 75 0 0,-54 25-201 0 0,2 1 0 0 0,0 3 1 0 0,56-16-1 0 0,-99 34 24 0 0,0 0 0 0 0,0 0-1 0 0,1 1 1 0 0,-1-1 0 0 0,0 1 0 0 0,0-1 0 0 0,0 0 0 0 0,0 1 0 0 0,1-1 0 0 0,-1 0 0 0 0,0 1 0 0 0,0-1 0 0 0,0 1-1 0 0,0-1 1 0 0,0 0 0 0 0,0 1 0 0 0,0-1 0 0 0,0 1 0 0 0,0-1 0 0 0,0 0 0 0 0,0 1 0 0 0,0-1 0 0 0,0 0-1 0 0,-1 1 1 0 0,1-1 0 0 0,0 1 0 0 0,0-1 0 0 0,0 0 0 0 0,0 1 0 0 0,-1-1 0 0 0,1 0 0 0 0,0 1 0 0 0,0-1 0 0 0,-1 0-1 0 0,1 0 1 0 0,0 1 0 0 0,-1-1 0 0 0,1 0 0 0 0,0 0 0 0 0,-1 1 0 0 0,-14 23 287 0 0,13-20-223 0 0,1-4-52 0 0,1 1 0 0 0,0-1 0 0 0,-1 0 0 0 0,1 1 0 0 0,0-1 0 0 0,-1 0 0 0 0,1 1 0 0 0,0-1 0 0 0,0 1 0 0 0,-1-1 0 0 0,1 1 0 0 0,0-1 0 0 0,0 1 0 0 0,0-1 0 0 0,0 1 0 0 0,0-1 0 0 0,0 1 0 0 0,-1-1 0 0 0,1 1 1 0 0,0-1-1 0 0,0 1 0 0 0,0-1 0 0 0,1 1 0 0 0,-1-1 0 0 0,0 1 0 0 0,0-1 0 0 0,0 0 0 0 0,0 1 0 0 0,0-1 0 0 0,1 1 0 0 0,-1-1 0 0 0,0 1 0 0 0,0-1 0 0 0,1 1 0 0 0,-1-1 0 0 0,0 0 0 0 0,0 1 0 0 0,1-1 0 0 0,-1 0 0 0 0,1 1 0 0 0,-1-1 0 0 0,0 0 0 0 0,1 1 0 0 0,28-1 87 0 0,31-18 67 0 0,-35 8-145 0 0,-12 4-13 0 0,0 0-1 0 0,0 1 0 0 0,1 1 0 0 0,0 0 0 0 0,0 1 0 0 0,29-3 1 0 0,-42 55-239 0 0,-1-44 245 0 0,-1 0 0 0 0,0 0 0 0 0,-1 0 0 0 0,1-1 0 0 0,-1 1 0 0 0,0 0 0 0 0,-5 7 0 0 0,5-8 3 0 0,0 0 0 0 0,0 0-1 0 0,0 0 1 0 0,0 0 0 0 0,1 1-1 0 0,-1-1 1 0 0,1 1 0 0 0,0-1-1 0 0,0 6 1 0 0,48-8 65 0 0,-2-11-41 0 0,-8 0 5 0 0,100 0-293 0 0,-43 5 52 0 0,-93 4 211 0 0,0 0-1 0 0,0 0 1 0 0,0 0 0 0 0,0 0-1 0 0,-1 0 1 0 0,1 0-1 0 0,0 0 1 0 0,0-1 0 0 0,0 1-1 0 0,0 0 1 0 0,0-1-1 0 0,0 1 1 0 0,0-1 0 0 0,0 1-1 0 0,-1-1 1 0 0,1 1-1 0 0,0-1 1 0 0,0 1-1 0 0,-1-1 1 0 0,1 0 0 0 0,0 1-1 0 0,-1-1 1 0 0,1 0-1 0 0,-1 0 1 0 0,1 0 0 0 0,-1 1-1 0 0,1-1 1 0 0,-1 0-1 0 0,1 0 1 0 0,-1 0-1 0 0,1-1 1 0 0,-29 7 205 0 0,12 7-192 0 0,0 0 1 0 0,2 1-1 0 0,-1 1 1 0 0,2 1-1 0 0,0 0 1 0 0,1 0-1 0 0,-12 20 0 0 0,9-15-22 0 0,-564 827 46 0 0,571-835-43 0 0,-19 32 44 0 0,-2-2-1 0 0,-59 67 1 0 0,76-97-33 0 0,0-1 1 0 0,0 0-1 0 0,-2 0 1 0 0,1-2-1 0 0,-1 0 1 0 0,0 0-1 0 0,-1-1 1 0 0,0-1-1 0 0,0-1 0 0 0,-1 0 1 0 0,1-1-1 0 0,-27 5 1 0 0,-74 9 223 0 0,47-10-65 0 0,-117 33 1 0 0,122-20-139 0 0,1 2 0 0 0,1 3 0 0 0,1 3 0 0 0,2 3 0 0 0,1 2 0 0 0,2 2 0 0 0,1 3 0 0 0,2 2 0 0 0,2 3 0 0 0,2 2 0 0 0,-48 59 0 0 0,58-62-24 0 0,43-56-344 0 0,27-36 339 0 0,3 2-1 0 0,46-51 1 0 0,-26 33-3 0 0,694-819-253 0 0,-737 866 130 0 0,-21 19-86 0 0,-25 20 50 0 0,-96 82 232 0 0,5 4 1 0 0,-150 167 0 0 0,-195 277 413 0 0,304-351-438 0 0,454-562-160 0 0,192-226-2 0 0,-460 567 93 0 0,-9 7-46 0 0,1 1-1 0 0,1 0 1 0 0,0 1-1 0 0,0 0 1 0 0,26-16-1 0 0,-37 27 61 0 0,-1 0 0 0 0,0 0 1 0 0,0-1-1 0 0,0 1 0 0 0,1 0 0 0 0,-1 0 0 0 0,0 0 0 0 0,0 0 0 0 0,0 0 0 0 0,1 0 0 0 0,-1 0 0 0 0,0 0 0 0 0,0 0 0 0 0,1 0 0 0 0,-1 0 0 0 0,0 0 0 0 0,0 0 0 0 0,0 0 0 0 0,1 0 0 0 0,-1 0 0 0 0,0 0 0 0 0,0 0 0 0 0,0 0 0 0 0,1 0 0 0 0,-1 0 1 0 0,0 0-1 0 0,0 1 0 0 0,0-1 0 0 0,1 0 0 0 0,-1 0 0 0 0,0 0 0 0 0,0 0 0 0 0,0 0 0 0 0,0 1 0 0 0,1-1 0 0 0,-1 0 0 0 0,0 0 0 0 0,0 0 0 0 0,0 0 0 0 0,0 1 0 0 0,0-1 0 0 0,0 0 0 0 0,0 0 0 0 0,1 0 0 0 0,-1 1 0 0 0,0-1 0 0 0,0 0 0 0 0,0 0 0 0 0,0 1 1 0 0,0-1-1 0 0,0 0 0 0 0,0 0 0 0 0,0 0 0 0 0,0 1 0 0 0,0-1 0 0 0,0 0 0 0 0,0 0 0 0 0,-1 1 0 0 0,1-1 0 0 0,-2 17-216 0 0,-6 3 224 0 0,0-1 0 0 0,-1 0 0 0 0,-1 0-1 0 0,-23 32 1 0 0,6-8 3 0 0,-70 109 124 0 0,30-50 107 0 0,5 3 0 0 0,-70 159 1 0 0,127-252-221 0 0,1 1 1 0 0,0-1 0 0 0,0 1 0 0 0,2 0-1 0 0,0 0 1 0 0,-1 15 0 0 0,3-26-20 0 0,0-1 1 0 0,0 0-1 0 0,0 0 1 0 0,0 1-1 0 0,1-1 1 0 0,-1 0-1 0 0,0 0 1 0 0,1 1 0 0 0,-1-1-1 0 0,0 0 1 0 0,1 0-1 0 0,0 0 1 0 0,-1 0-1 0 0,1 0 1 0 0,0 0-1 0 0,-1 0 1 0 0,1 0-1 0 0,0 0 1 0 0,0 0-1 0 0,0 0 1 0 0,0 0-1 0 0,0 0 1 0 0,0-1-1 0 0,0 1 1 0 0,0 0-1 0 0,0-1 1 0 0,0 1-1 0 0,1-1 1 0 0,-1 1-1 0 0,0-1 1 0 0,0 0-1 0 0,1 0 1 0 0,-1 1-1 0 0,0-1 1 0 0,0 0-1 0 0,1 0 1 0 0,0 0-1 0 0,6 0 4 0 0,-1 0 0 0 0,1-1-1 0 0,-1 0 1 0 0,1 0 0 0 0,11-3-1 0 0,11-7 18 0 0,-1-2 0 0 0,0-1 0 0 0,-1-1 0 0 0,0-1 0 0 0,32-25 0 0 0,-18 13-8 0 0,702-546-37 0 0,-1259 1065-266 0 0,193-130 677 0 0,319-357-381 0 0,-13 14-28 0 0,1 1 0 0 0,-23 39 0 0 0,38-58 20 0 0,-1 1 1 0 0,1-1-1 0 0,0 1 1 0 0,-1-1-1 0 0,1 0 1 0 0,0 1-1 0 0,0-1 0 0 0,-1 1 1 0 0,1-1-1 0 0,0 1 1 0 0,0-1-1 0 0,0 1 1 0 0,-1-1-1 0 0,1 0 1 0 0,0 1-1 0 0,0-1 1 0 0,0 1-1 0 0,0-1 1 0 0,0 1-1 0 0,0-1 1 0 0,0 1-1 0 0,0-1 1 0 0,0 1-1 0 0,0-1 1 0 0,1 1-1 0 0,-1-1 1 0 0,0 1-1 0 0,0-1 1 0 0,0 1-1 0 0,0-1 1 0 0,1 1-1 0 0,-1-1 1 0 0,0 1-1 0 0,1-1 1 0 0,-1 0-1 0 0,0 1 1 0 0,1-1-1 0 0,-1 0 1 0 0,0 1-1 0 0,1-1 1 0 0,-1 0-1 0 0,1 1 1 0 0,-1-1-1 0 0,0 0 1 0 0,1 0-1 0 0,-1 0 1 0 0,1 1-1 0 0,-1-1 1 0 0,1 0-1 0 0,-1 0 1 0 0,1 0-1 0 0,-1 0 1 0 0,1 0-1 0 0,-1 0 1 0 0,1 0-1 0 0,-1 0 1 0 0,1 0-1 0 0,-1 0 1 0 0,1 0-1 0 0,-1 0 1 0 0,1 0-1 0 0,-1 0 1 0 0,1-1-1 0 0,-1 1 1 0 0,1 0-1 0 0,-1 0 1 0 0,1-1-1 0 0,36-11-105 0 0,18-16 145 0 0,-2-2-1 0 0,-1-3 1 0 0,63-52-1 0 0,-93 68-44 0 0,449-350-91 0 0,-437 344 106 0 0,-39 33-205 0 0,-211 248 899 0 0,75-94-267 0 0,103-121-352 0 0,23-28-76 0 0,1 1 1 0 0,0 1 0 0 0,1 0-1 0 0,1 1 1 0 0,0 0 0 0 0,-9 23 0 0 0,20-40-12 0 0,1-1 1 0 0,0 1 0 0 0,-1-1 0 0 0,1 1 0 0 0,0-1 0 0 0,0 1 0 0 0,0-1 0 0 0,0 1 0 0 0,0-1 0 0 0,-1 1 0 0 0,1-1-1 0 0,0 1 1 0 0,0-1 0 0 0,0 1 0 0 0,0-1 0 0 0,0 1 0 0 0,1-1 0 0 0,-1 1 0 0 0,0-1 0 0 0,0 1 0 0 0,0 0-1 0 0,0-1 1 0 0,0 0 0 0 0,1 1 0 0 0,-1-1 0 0 0,0 1 0 0 0,1-1 0 0 0,-1 1 0 0 0,0-1 0 0 0,1 1 0 0 0,-1-1 0 0 0,0 0-1 0 0,1 1 1 0 0,-1-1 0 0 0,0 0 0 0 0,1 1 0 0 0,-1-1 0 0 0,2 0 0 0 0,24 0-67 0 0,28-18 141 0 0,-13-3 15 0 0,-1-2 0 0 0,71-52 0 0 0,66-73-10 0 0,29-22-62 0 0,-197 164-17 0 0,20-16 23 0 0,1 1 0 0 0,0 1 0 0 0,2 2 0 0 0,0 1 0 0 0,49-18 0 0 0,-80 34-24 0 0,0 1-1 0 0,0-1 1 0 0,0 1-1 0 0,0-1 0 0 0,0 1 1 0 0,0 0-1 0 0,0 0 1 0 0,0-1-1 0 0,0 1 1 0 0,0 0-1 0 0,0 0 0 0 0,0 0 1 0 0,0 0-1 0 0,0 0 1 0 0,0 0-1 0 0,0 0 1 0 0,0 0-1 0 0,0 1 0 0 0,0-1 1 0 0,0 0-1 0 0,0 1 1 0 0,0-1-1 0 0,0 1 1 0 0,0-1-1 0 0,0 1 0 0 0,0-1 1 0 0,1 2-1 0 0,-2-1 2 0 0,0 1-1 0 0,0-1 0 0 0,0 0 0 0 0,0 1 0 0 0,0-1 0 0 0,0 1 1 0 0,0-1-1 0 0,0 0 0 0 0,-1 1 0 0 0,1-1 0 0 0,-1 0 1 0 0,1 1-1 0 0,-1-1 0 0 0,1 0 0 0 0,-1 1 0 0 0,0-1 0 0 0,0 2 1 0 0,-46 58-7 0 0,44-57 32 0 0,-333 413 274 0 0,290-358-319 0 0,32-41 28 0 0,10-14-7 0 0,0 0 1 0 0,0 0-1 0 0,0 0 1 0 0,1 1-1 0 0,0 0 1 0 0,0 0-1 0 0,0-1 1 0 0,0 2-1 0 0,1-1 1 0 0,0 0-1 0 0,0 0 1 0 0,0 1-1 0 0,0 6 1 0 0,28-13-261 0 0,-7-6 289 0 0,1-1-1 0 0,-2 0 0 0 0,1-2 0 0 0,-1 0 0 0 0,0-1 1 0 0,-1-1-1 0 0,23-19 0 0 0,-5 4-6 0 0,10-6 92 0 0,57-42-90 0 0,131-73 0 0 0,-226 144-11 0 0,28-10-32 0 0,-46 31-451 0 0,-45 40 552 0 0,-96 75 0 0 0,-79 40 271 0 0,210-157-311 0 0,-417 308 315 0 0,437-319-326 0 0,12-7-103 0 0,23-11 104 0 0,0-3-1 0 0,63-40 1 0 0,-32 18 32 0 0,245-130 124 0 0,144-88-158 0 0,-437 247-54 0 0,-11 6-11 0 0,0 1 0 0 0,0-1 0 0 0,0 0 0 0 0,-1-1 0 0 0,0 1 0 0 0,1-1 0 0 0,-1 0 0 0 0,4-6 0 0 0,-12 10 16 0 0,1 0 0 0 0,-1 0 0 0 0,1 0 0 0 0,-1 1 0 0 0,0-1 0 0 0,0 1 0 0 0,1-1 0 0 0,-1 1 0 0 0,0 0 0 0 0,-3 1 0 0 0,-18 0 7 0 0,0 1 1 0 0,0 1-1 0 0,1 1 1 0 0,-34 11-1 0 0,-93 38 72 0 0,91-31-113 0 0,-26 13 2 0 0,1 3-1 0 0,-143 89 0 0 0,-132 135 78 0 0,352-257-13 0 0,5-4-3 0 0,1 0-1 0 0,-1 0 1 0 0,0 0-1 0 0,1 0 1 0 0,-1 1-1 0 0,1-1 1 0 0,-1 1-1 0 0,1-1 1 0 0,0 1-1 0 0,0-1 1 0 0,0 1-1 0 0,0-1 0 0 0,0 1 1 0 0,0 0-1 0 0,-1 3 1 0 0,24-4-179 0 0,-11-1 186 0 0,-1-1 0 0 0,1-1 0 0 0,-1 0 0 0 0,0 0 0 0 0,0-1 0 0 0,19-9 0 0 0,62-34 134 0 0,-46 22-141 0 0,306-149 171 0 0,459-259-5 0 0,-643 330-283 0 0,-23 14-265 0 0,165-131-1 0 0,-306 217 364 0 0,60-56-294 0 0,-59 54 269 0 0,1-1 0 0 0,-1 0 0 0 0,-1-1-1 0 0,1 1 1 0 0,-1-1 0 0 0,0 0 0 0 0,0 0 0 0 0,0 0 0 0 0,-1 0 0 0 0,2-9 0 0 0,-4 14 27 0 0,1 0 1 0 0,-1 0-1 0 0,0 1 1 0 0,0-1-1 0 0,0 0 1 0 0,0 0-1 0 0,0 0 1 0 0,0 0-1 0 0,0 0 1 0 0,0 0-1 0 0,-1 0 1 0 0,1 0 0 0 0,0 0-1 0 0,0 0 1 0 0,-1 0-1 0 0,1 0 1 0 0,-1 0-1 0 0,1 0 1 0 0,-1 1-1 0 0,1-1 1 0 0,-1 0-1 0 0,1 0 1 0 0,-1 1-1 0 0,0-1 1 0 0,1 0-1 0 0,-1 1 1 0 0,0-1-1 0 0,0 0 1 0 0,-1 0 0 0 0,-1 0-17 0 0,0 0 1 0 0,0 0-1 0 0,0 0 1 0 0,0 0 0 0 0,-1 1-1 0 0,1-1 1 0 0,0 1-1 0 0,0 0 1 0 0,-5 0 0 0 0,-6 1-33 0 0,1 1 0 0 0,0 0 1 0 0,-25 7-1 0 0,-8 11 118 0 0,2 1 1 0 0,0 3-1 0 0,-80 57 0 0 0,71-45 43 0 0,-15 9 85 0 0,-212 136 524 0 0,272-176-664 0 0,5-3-7 0 0,-1 0 1 0 0,1 0-1 0 0,0 0 0 0 0,0-1 1 0 0,-1 1-1 0 0,1-1 1 0 0,-1 0-1 0 0,-6 2 0 0 0,29-30 455 0 0,233-210-377 0 0,-60 63-238 0 0,-155 136-102 0 0,-1-1 0 0 0,55-79 1 0 0,-90 115 193 0 0,30-50-353 0 0,-30 51 367 0 0,1 0 1 0 0,-1-1-1 0 0,0 0 1 0 0,0 1-1 0 0,0-1 1 0 0,-1 1-1 0 0,1-1 1 0 0,-1 0-1 0 0,1 0 1 0 0,-1 1 0 0 0,0-1-1 0 0,0 0 1 0 0,0 0-1 0 0,0 0 1 0 0,-1 1-1 0 0,1-1 1 0 0,-1 0-1 0 0,0-2 1 0 0,0 4 8 0 0,0 0-1 0 0,0 0 1 0 0,0 0-1 0 0,0 0 1 0 0,0 0 0 0 0,0 1-1 0 0,0-1 1 0 0,0 1-1 0 0,0-1 1 0 0,-1 1 0 0 0,1-1-1 0 0,0 1 1 0 0,0-1-1 0 0,0 1 1 0 0,-1 0 0 0 0,1 0-1 0 0,0 0 1 0 0,0-1-1 0 0,-1 1 1 0 0,1 0 0 0 0,0 1-1 0 0,-2-1 1 0 0,-29 5-178 0 0,13 1 157 0 0,0 1-1 0 0,1 0 1 0 0,0 2-1 0 0,-30 17 1 0 0,-70 55 330 0 0,65-44-194 0 0,-119 87 370 0 0,-137 89 112 0 0,425-338-450 0 0,-114 123-137 0 0,4-3-10 0 0,0-1 1 0 0,-1 1-1 0 0,0-1 0 0 0,0 0 1 0 0,0 0-1 0 0,-1-1 1 0 0,0 1-1 0 0,0-1 1 0 0,-1 0-1 0 0,0 0 0 0 0,0 0 1 0 0,0 0-1 0 0,-1-1 1 0 0,2-11-1 0 0,-4 18-1 0 0,0 0-1 0 0,-1 0 1 0 0,1 0 0 0 0,0 0-1 0 0,0 1 1 0 0,-1-1 0 0 0,1 0-1 0 0,-1 0 1 0 0,1 0 0 0 0,-1 0-1 0 0,1 1 1 0 0,-1-1-1 0 0,1 0 1 0 0,-1 1 0 0 0,0-1-1 0 0,1 0 1 0 0,-1 1 0 0 0,0-1-1 0 0,0 1 1 0 0,1-1 0 0 0,-1 1-1 0 0,0-1 1 0 0,0 1-1 0 0,0 0 1 0 0,0-1 0 0 0,0 1-1 0 0,1 0 1 0 0,-1 0 0 0 0,0-1-1 0 0,0 1 1 0 0,-2 0 0 0 0,-37-1-119 0 0,29 1 82 0 0,-15 2 55 0 0,0 1 1 0 0,0 1-1 0 0,0 2 1 0 0,0 0-1 0 0,0 2 1 0 0,1 0 0 0 0,1 2-1 0 0,-1 1 1 0 0,2 1-1 0 0,0 1 1 0 0,-27 20-1 0 0,48-33-12 0 0,1 1 0 0 0,-1 0 0 0 0,1 0 0 0 0,0 0 0 0 0,-1 0 0 0 0,1 0 0 0 0,0 0 0 0 0,0 0 0 0 0,0 0 0 0 0,0 1 0 0 0,0-1 0 0 0,0 0 0 0 0,0 1 0 0 0,-1 1 0 0 0,2-3-2 0 0,0 0 0 0 0,0 1 0 0 0,1-1 0 0 0,-1 1 0 0 0,0-1 0 0 0,0 0 0 0 0,0 1 0 0 0,1-1 0 0 0,-1 0 0 0 0,0 1 0 0 0,0-1 0 0 0,1 0 0 0 0,-1 0 0 0 0,0 1 0 0 0,0-1 0 0 0,1 0 0 0 0,-1 0 0 0 0,0 1 0 0 0,1-1 0 0 0,-1 0 0 0 0,0 0 0 0 0,1 0 0 0 0,-1 0 0 0 0,1 0 0 0 0,-1 1 0 0 0,0-1 0 0 0,1 0 0 0 0,-1 0 0 0 0,1 0 0 0 0,-1 0 0 0 0,0 0 0 0 0,1 0 0 0 0,0 0 0 0 0,5 0 0 0 0,0 0 0 0 0,1-1 0 0 0,-1 1-1 0 0,0-1 1 0 0,11-3 0 0 0,31-15 71 0 0,-1-2 0 0 0,0-2 1 0 0,49-34-1 0 0,-43 25-74 0 0,812-521-146 0 0,-528 328-307 0 0,-299 200 287 0 0,122-86-347 0 0,-145 92 512 0 0,-15 18 9 0 0,0 1 1 0 0,0 0-1 0 0,0-1 0 0 0,0 1 0 0 0,-1-1 0 0 0,1 1 1 0 0,0 0-1 0 0,0-1 0 0 0,0 1 0 0 0,-1 0 0 0 0,1-1 1 0 0,0 1-1 0 0,0 0 0 0 0,-1-1 0 0 0,1 1 0 0 0,0 0 1 0 0,-1 0-1 0 0,1-1 0 0 0,0 1 0 0 0,-1 0 0 0 0,1 0 1 0 0,-1 0-1 0 0,1-1 0 0 0,0 1 0 0 0,-1 0 0 0 0,1 0 1 0 0,-1 0-1 0 0,1 0 0 0 0,0 0 0 0 0,-1 0 0 0 0,0 0 1 0 0,-50 1 162 0 0,33 0-170 0 0,17-1 19 0 0,37-12-73 0 0,-1-1 88 0 0,0-2 0 0 0,46-27 0 0 0,-37 18 7 0 0,280-159-439 0 0,-323 183 393 0 0,-1 0 0 0 0,1 0 0 0 0,-1 0 0 0 0,1 0 0 0 0,-1 0 0 0 0,1-1 0 0 0,-1 1 0 0 0,1 0 0 0 0,-1 0 0 0 0,1-1 0 0 0,-1 1 0 0 0,1 0 0 0 0,-1-1 0 0 0,1 1 0 0 0,-1 0 0 0 0,1-1 0 0 0,-1 1 0 0 0,0-1 0 0 0,1 1 0 0 0,-1-1 0 0 0,0 1 0 0 0,1-1 0 0 0,-1 1 0 0 0,0-1 0 0 0,0 1 1 0 0,1-1-1 0 0,-1 1 0 0 0,0-1 0 0 0,0 0 0 0 0,0 1 0 0 0,0-1 0 0 0,0 1 0 0 0,0-1 0 0 0,0 0 0 0 0,-22 0-122 0 0,-38 14 79 0 0,10 8 190 0 0,34-13-50 0 0,0-1 0 0 0,-1-1 1 0 0,-18 4-1 0 0,44-14-28 0 0,0-1 0 0 0,0-1 0 0 0,-1 1 0 0 0,0-2 0 0 0,9-7 0 0 0,15-11-32 0 0,271-192-222 0 0,-291 205 192 0 0,-24 16-108 0 0,-24 16 31 0 0,-1 5 174 0 0,1 3 0 0 0,2 1-1 0 0,1 1 1 0 0,-48 56 0 0 0,80-85-100 0 0,1-1-1 0 0,-1 1 0 0 0,0 0 1 0 0,1-1-1 0 0,-1 1 0 0 0,0 0 0 0 0,1 0 1 0 0,-1 0-1 0 0,1 0 0 0 0,-1-1 1 0 0,1 1-1 0 0,0 0 0 0 0,-1 0 1 0 0,1 0-1 0 0,0 0 0 0 0,0 0 1 0 0,0 0-1 0 0,-1 0 0 0 0,1 0 1 0 0,0 0-1 0 0,0 0 0 0 0,0 0 1 0 0,1 0-1 0 0,-1 0 0 0 0,0 1 1 0 0,1-1 4 0 0,0-1 0 0 0,0 0 0 0 0,0 1 0 0 0,0-1 0 0 0,0 1 0 0 0,0-1 0 0 0,0 0 0 0 0,0 0 0 0 0,0 0 0 0 0,0 0 0 0 0,0 1 0 0 0,0-1 0 0 0,0 0 0 0 0,0-1 0 0 0,0 1 0 0 0,0 0 0 0 0,0 0 0 0 0,2-1 1 0 0,49-17 110 0 0,58-40-82 0 0,-2-4-1 0 0,105-81 1 0 0,-200 128 6 0 0,-20 12-160 0 0,4 3 129 0 0,-1 1 0 0 0,1 0 0 0 0,0-1 0 0 0,0 1 0 0 0,0 1-1 0 0,0-1 1 0 0,-1 0 0 0 0,2 1 0 0 0,-5 2 0 0 0,4-2-11 0 0,0 0 0 0 0,0 0 0 0 0,0 1 0 0 0,0-1 0 0 0,0 1 0 0 0,0 0-1 0 0,1-1 1 0 0,-1 1 0 0 0,1 1 0 0 0,0-1 0 0 0,0 0 0 0 0,0 0 0 0 0,0 1 0 0 0,1-1 0 0 0,-1 1 0 0 0,0 5-1 0 0,6-7-18 0 0,0-1 0 0 0,1 0-1 0 0,-1-1 1 0 0,0 1 0 0 0,1-1-1 0 0,-1 0 1 0 0,1 0 0 0 0,7-1-1 0 0,-8 1 18 0 0,27-2 16 0 0,-1-2 1 0 0,0-2-1 0 0,0 0 0 0 0,-1-2 1 0 0,38-15-1 0 0,14-4-40 0 0,14 0 18 0 0,191-50 2 0 0,-400 146-17 0 0,-3 0 84 0 0,-187 120 205 0 0,294-182-259 0 0,-7 9-33 0 0,50-18-221 0 0,-4-6 304 0 0,-1-3 0 0 0,1 0 0 0 0,-1-2 1 0 0,32-19-1 0 0,2-1-41 0 0,77-38-28 0 0,-36 16 20 0 0,2 6 0 0 0,111-37 0 0 0,-193 80-43 0 0,-23 6 41 0 0,0 0-1 0 0,0 0 1 0 0,0 0-1 0 0,0 0 1 0 0,0 0-1 0 0,0 0 1 0 0,0 0-1 0 0,0 0 1 0 0,1 0-1 0 0,-1 0 1 0 0,0 0-1 0 0,0 0 1 0 0,0 0-1 0 0,0 0 1 0 0,0 0-1 0 0,0 0 1 0 0,0 0-1 0 0,0 0 1 0 0,1 0-1 0 0,-1 0 1 0 0,0 0-1 0 0,0 0 1 0 0,0 0-1 0 0,0 0 1 0 0,0 0-1 0 0,0 0 1 0 0,0 0-1 0 0,0 0 1 0 0,1 0-1 0 0,-1 0 1 0 0,0 0-1 0 0,0 0 1 0 0,0 0-1 0 0,0 0 1 0 0,0 0-1 0 0,0 0 1 0 0,0 0-1 0 0,0 0 1 0 0,0 0-1 0 0,0 0 1 0 0,0 1-1 0 0,0-1 0 0 0,1 0 1 0 0,-1 0-1 0 0,0 0 1 0 0,0 0-1 0 0,0 0 1 0 0,0 0-1 0 0,0 0 1 0 0,0 0-1 0 0,0 1 1 0 0,0-1-1 0 0,0 0 1 0 0,0 0-1 0 0,0 0 1 0 0,0 0-1 0 0,0 0 1 0 0,0 0-1 0 0,0 0 1 0 0,0 0-1 0 0,0 1 1 0 0,0-1-1 0 0,0 0 1 0 0,0 0-1 0 0,0 0 1 0 0,0 0-1 0 0,-1 0 1 0 0,1 0-1 0 0,0 0 1 0 0,-30 24-113 0 0,-280 178 428 0 0,-115 81-155 0 0,416-276-158 0 0,6-5 5 0 0,0 0 1 0 0,1 0-1 0 0,-1 0 1 0 0,1 0-1 0 0,-1 0 1 0 0,1 0-1 0 0,0 1 1 0 0,0-1-1 0 0,0 1 1 0 0,-3 5-1 0 0,11-6-188 0 0,17-5 204 0 0,-1-1 0 0 0,1-1 0 0 0,-1-1 0 0 0,-1-1 0 0 0,1-1 0 0 0,-1-1 0 0 0,27-15 0 0 0,0 2 17 0 0,44-19-30 0 0,377-163 22 0 0,16 34 112 0 0,-512 180-30 0 0,1 2 0 0 0,0 1 0 0 0,1 0 1 0 0,-34 26-1 0 0,-1 0-24 0 0,-13 3-77 0 0,11-7-7 0 0,-108 82 0 0 0,163-112-9 0 0,6-5 2 0 0,0 1 0 0 0,0-1 0 0 0,0 1 0 0 0,0 0 0 0 0,0 0 1 0 0,0 0-1 0 0,0 0 0 0 0,0 0 0 0 0,0 0 0 0 0,0 0 0 0 0,1 0 0 0 0,-1 0 0 0 0,0 0 0 0 0,1 0 0 0 0,-1 0 0 0 0,1 0 0 0 0,-1 1 0 0 0,0 1 1 0 0,31-2-294 0 0,-13-3 327 0 0,0 0-1 0 0,0-2 0 0 0,0 0 0 0 0,0-1 1 0 0,-1-1-1 0 0,0 0 0 0 0,26-15 0 0 0,-2 2-4 0 0,350-174-198 0 0,-382 190-24 0 0,-8 7 106 0 0,-14 16 127 0 0,-26 25 160 0 0,34-39-189 0 0,3-4 0 0 0,0 1 0 0 0,0 0-1 0 0,0 0 1 0 0,0 1-1 0 0,0-1 1 0 0,1 0 0 0 0,-1 1-1 0 0,1 0 1 0 0,0 0-1 0 0,0-1 1 0 0,1 1 0 0 0,-1 0-1 0 0,1 0 1 0 0,-2 7-1 0 0,8-10-16 0 0,-1 0 0 0 0,1-1-1 0 0,0 0 1 0 0,0 1 0 0 0,0-1-1 0 0,-1-1 1 0 0,8 0 0 0 0,5-3-7 0 0,0-1 0 0 0,-1 0 0 0 0,0-1 0 0 0,0-1 0 0 0,0-1 0 0 0,17-10 0 0 0,87-63-664 0 0,-110 73 622 0 0,4-1-46 0 0,-10 7 79 0 0,0-1 0 0 0,0 1 0 0 0,0-1 0 0 0,0 1 0 0 0,-1-1 0 0 0,0 0 1 0 0,1-1-1 0 0,-1 1 0 0 0,0 0 0 0 0,4-8 0 0 0,-29 15-137 0 0,5 5 207 0 0,1 1-1 0 0,0 0 0 0 0,1 1 1 0 0,0 0-1 0 0,1 2 1 0 0,0-1-1 0 0,0 2 0 0 0,2 0 1 0 0,0 0-1 0 0,0 1 0 0 0,-10 20 1 0 0,20-33-41 0 0,1-1 0 0 0,1 0 0 0 0,-1 0 1 0 0,0 1-1 0 0,0-1 0 0 0,0 1 0 0 0,1-1 1 0 0,-1 1-1 0 0,1-1 0 0 0,-1 1 0 0 0,1-1 1 0 0,0 1-1 0 0,-1-1 0 0 0,1 1 0 0 0,0-1 0 0 0,0 1 1 0 0,0 0-1 0 0,0-1 0 0 0,0 1 0 0 0,1-1 1 0 0,-1 1-1 0 0,0 0 0 0 0,1-1 0 0 0,0 3 1 0 0,0-3 2 0 0,1 0 1 0 0,-1 0-1 0 0,0-1 1 0 0,1 1 0 0 0,-1 0-1 0 0,1 0 1 0 0,-1-1-1 0 0,1 1 1 0 0,-1-1-1 0 0,1 1 1 0 0,-1-1 0 0 0,1 0-1 0 0,0 0 1 0 0,-1 0-1 0 0,1 0 1 0 0,0 0-1 0 0,-1 0 1 0 0,1 0 0 0 0,1 0-1 0 0,8-2 31 0 0,1 0 0 0 0,-1-1 0 0 0,-1 0 0 0 0,1-1 0 0 0,17-8 1 0 0,8-7 40 0 0,58-43 0 0 0,-84 55-73 0 0,-1-1 1 0 0,1 0-1 0 0,-2 0 1 0 0,1-1-1 0 0,-1 0 1 0 0,-1-1-1 0 0,1 1 0 0 0,-2-2 1 0 0,1 1-1 0 0,7-18 1 0 0,-11 10 90 0 0,-14 22 68 0 0,-15 25 5 0 0,19-18-150 0 0,1 1 0 0 0,0-1 0 0 0,1 1 0 0 0,1 0 0 0 0,0 1-1 0 0,0-1 1 0 0,1 1 0 0 0,1 0 0 0 0,0 0 0 0 0,1 0 0 0 0,0 0 0 0 0,2 22 0 0 0,-1-33-19 0 0,0-1 0 0 0,0 0 0 0 0,0 0 0 0 0,0 0 0 0 0,1 1 0 0 0,-1-1 0 0 0,0 0 0 0 0,1 0 1 0 0,-1 0-1 0 0,1 0 0 0 0,-1 0 0 0 0,1 1 0 0 0,-1-1 0 0 0,1 0 0 0 0,0 0 0 0 0,-1 0 0 0 0,1-1 1 0 0,0 1-1 0 0,0 0 0 0 0,0 0 0 0 0,0 0 0 0 0,0 0 0 0 0,0-1 0 0 0,0 1 0 0 0,2 0 0 0 0,0 1 12 0 0,0-1 0 0 0,0 0 0 0 0,1-1-1 0 0,-1 1 1 0 0,0-1 0 0 0,1 1-1 0 0,-1-1 1 0 0,0 0 0 0 0,6-1 0 0 0,-1 0 17 0 0,-1 0 1 0 0,0 0 0 0 0,0-1 0 0 0,0 0 0 0 0,0 0 0 0 0,0-1 0 0 0,0 0 0 0 0,10-6 0 0 0,-14 7-37 0 0,1-1-1 0 0,-1 0 1 0 0,0 0 0 0 0,0-1-1 0 0,0 1 1 0 0,-1-1 0 0 0,1 1-1 0 0,-1-1 1 0 0,0 0 0 0 0,0 0-1 0 0,0 0 1 0 0,0 0 0 0 0,-1 0-1 0 0,0 0 1 0 0,0 0 0 0 0,0-1-1 0 0,0 1 1 0 0,-1 0 0 0 0,1-1-1 0 0,-1 1 1 0 0,0 0 0 0 0,0-1-1 0 0,-2-7 1 0 0,2 11-10 0 0,-1 0 0 0 0,1 0 1 0 0,0 0-1 0 0,0 0 0 0 0,-1 0 0 0 0,1 0 0 0 0,-1 0 0 0 0,1 0 1 0 0,-1 0-1 0 0,1 1 0 0 0,-1-1 0 0 0,0 0 0 0 0,1 0 0 0 0,-1 0 1 0 0,0 1-1 0 0,0-1 0 0 0,0 0 0 0 0,0 1 0 0 0,1-1 0 0 0,-1 1 1 0 0,0-1-1 0 0,0 1 0 0 0,0-1 0 0 0,0 1 0 0 0,0 0 1 0 0,0-1-1 0 0,0 1 0 0 0,0 0 0 0 0,0 0 0 0 0,0 0 0 0 0,0 0 1 0 0,0 0-1 0 0,-1 0 0 0 0,1 0 0 0 0,0 0 0 0 0,0 0 0 0 0,0 0 1 0 0,0 0-1 0 0,0 1 0 0 0,0-1 0 0 0,-2 1 0 0 0,0 0 10 0 0,0 1 0 0 0,0-1-1 0 0,-1 0 1 0 0,1 1-1 0 0,0-1 1 0 0,0 1 0 0 0,0 0-1 0 0,0 0 1 0 0,1 1 0 0 0,-1-1-1 0 0,-4 5 1 0 0,4-2 8 0 0,0 0 0 0 0,0 1-1 0 0,0-1 1 0 0,1 1 0 0 0,0 0 0 0 0,0 0 0 0 0,0 0 0 0 0,1 0-1 0 0,0 0 1 0 0,0 0 0 0 0,1 0 0 0 0,-1 9 0 0 0,3-14 8 0 0,-1 0-1 0 0,1 0 1 0 0,-1 0 0 0 0,1 0 0 0 0,-1-1 0 0 0,1 1 0 0 0,-1-1 0 0 0,1 1-1 0 0,0-1 1 0 0,-1 1 0 0 0,1-1 0 0 0,0 0 0 0 0,-1 0 0 0 0,1 0 0 0 0,0 0-1 0 0,-1 0 1 0 0,4-1 0 0 0,32-1 205 0 0,-31-1-200 0 0,0 1 0 0 0,0-1 0 0 0,-1 0 0 0 0,1 0 0 0 0,-1-1 0 0 0,0 1 0 0 0,0-1 0 0 0,0-1 0 0 0,5-4 0 0 0,-5 4-8 0 0,1 0 0 0 0,-1 0 0 0 0,1 1 0 0 0,0-1 0 0 0,11-4 0 0 0,-16 12-26 0 0,0 0 0 0 0,1 1-1 0 0,-1-1 1 0 0,-1 1 0 0 0,1-1-1 0 0,-1 1 1 0 0,1-1 0 0 0,-1 1 0 0 0,0-1-1 0 0,0 1 1 0 0,-1 6 0 0 0,1-5 15 0 0,0 151 141 0 0,34-159-26 0 0,-25-2-98 0 0,-1 1 1 0 0,0-1 0 0 0,-1-1 0 0 0,1 0 0 0 0,-1 0 0 0 0,0 0 0 0 0,0-1-1 0 0,-1 0 1 0 0,0 0 0 0 0,-1-1 0 0 0,1 1 0 0 0,-1-1 0 0 0,-1-1 0 0 0,1 1-1 0 0,-1 0 1 0 0,-1-1 0 0 0,0 0 0 0 0,0 0 0 0 0,-1 0 0 0 0,0 0 0 0 0,1-13-1 0 0,-3 22 28 0 0,-16 31 160 0 0,11-18-168 0 0,1 0-1 0 0,0 0 0 0 0,1 1 0 0 0,1-1 0 0 0,0 1 0 0 0,0-1 0 0 0,2 1 0 0 0,0 15 1 0 0,1-29-29 0 0,-1 1 1 0 0,0 0 0 0 0,1-1 0 0 0,-1 1 0 0 0,1 0 0 0 0,-1-1 0 0 0,1 1 0 0 0,-1-1-1 0 0,1 1 1 0 0,-1-1 0 0 0,1 1 0 0 0,0-1 0 0 0,-1 1 0 0 0,1-1 0 0 0,0 0 0 0 0,-1 1-1 0 0,1-1 1 0 0,0 0 0 0 0,0 0 0 0 0,-1 1 0 0 0,1-1 0 0 0,0 0 0 0 0,0 0 0 0 0,0 0-1 0 0,-1 0 1 0 0,1 0 0 0 0,0 0 0 0 0,0 0 0 0 0,-1 0 0 0 0,1 0 0 0 0,0-1 0 0 0,0 1-1 0 0,-1 0 1 0 0,1 0 0 0 0,0-1 0 0 0,0 1 0 0 0,2-1 9 0 0,0 1 1 0 0,0-1-1 0 0,-1 0 1 0 0,1 0-1 0 0,-1 0 0 0 0,1 0 1 0 0,-1 0-1 0 0,1 0 1 0 0,-1-1-1 0 0,3-1 0 0 0,-4 3-14 0 0,-1 0-1 0 0,0-1 1 0 0,1 1-1 0 0,-1 0 1 0 0,0 0-1 0 0,0 0 1 0 0,1-1-1 0 0,-1 1 1 0 0,0 0-1 0 0,1 0 1 0 0,-1-1-1 0 0,0 1 1 0 0,0 0-1 0 0,1 0 0 0 0,-1-1 1 0 0,0 1-1 0 0,0 0 1 0 0,0-1-1 0 0,0 1 1 0 0,1 0-1 0 0,-1-1 1 0 0,0 1-1 0 0,0 0 1 0 0,0-1-1 0 0,0 1 1 0 0,0-1-1 0 0,0 1 1 0 0,0 0-1 0 0,0-1 1 0 0,0 1-1 0 0,0 0 0 0 0,0-1 1 0 0,0 1-1 0 0,0 0 1 0 0,0-1-1 0 0,-1 1 1 0 0,1 0-1 0 0,0-1 1 0 0,0 1-1 0 0,0 0 1 0 0,0-1-1 0 0,-1 1 1 0 0,1 0-1 0 0,0-1 1 0 0,-1 1-1 0 0,-20 3-150 0 0,-27 20-47 0 0,-2065 1391 394 0 0,1840-1216 420 0 0,-255 244 1 0 0,372-293-615 0 0,6 7 1 0 0,-223 303-1 0 0,238-264-42 0 0,-149 199 3 0 0,220-314-84 0 0,-4-2 0 0 0,-130 114-1 0 0,160-162 11 0 0,-2-2 0 0 0,0-2-1 0 0,-2-1 1 0 0,-51 22-1 0 0,-187 62-58 0 0,-41 21 123 0 0,-247 191 1 0 0,102-52 168 0 0,465-268-119 0 0,-21 12 51 0 0,-2-2 0 0 0,1 0 0 0 0,-44 13 0 0 0,66-23-42 0 0,0-1 1 0 0,0 0-1 0 0,0 1 1 0 0,0-1-1 0 0,0 0 1 0 0,0 1-1 0 0,0-1 1 0 0,-1 0-1 0 0,1 0 1 0 0,0 0-1 0 0,0 0 1 0 0,0 0-1 0 0,0 0 1 0 0,0 0-1 0 0,0 0 1 0 0,0 0-1 0 0,0-1 1 0 0,0 1-1 0 0,0 0 1 0 0,0-1-1 0 0,0 1 1 0 0,0-1-1 0 0,0 1 1 0 0,0-1-1 0 0,0 0 1 0 0,0 1-1 0 0,0-1 1 0 0,0 0-1 0 0,0 1 1 0 0,1-1-1 0 0,-1 0 1 0 0,0 0-1 0 0,1 0 1 0 0,-1 0-1 0 0,1 0 1 0 0,-1 0-1 0 0,1 0 1 0 0,-1 0-1 0 0,1 0 1 0 0,-1 0-1 0 0,1 0 1 0 0,0 0-1 0 0,0 0 1 0 0,-1-2-1 0 0,1-2 11 0 0,1 0-1 0 0,-1-1 0 0 0,1 1 1 0 0,0 0-1 0 0,0-1 0 0 0,0 1 1 0 0,1 0-1 0 0,3-6 0 0 0,8-16-13 0 0,2 1 0 0 0,1 1 0 0 0,35-42 0 0 0,-33 44-2 0 0,407-473 75 0 0,27 28-641 0 0,-444 460 535 0 0,255-235-1288 0 0,-911 790 1366 0 0,-446 356 1679 0 0,1054-867-1721 0 0,25-23 7 0 0,1 1 0 0 0,-2-2 0 0 0,0 0 0 0 0,-34 19 0 0 0,53-39-69 0 0,169-197 4 0 0,-73 93 65 0 0,578-772-476 0 0,-445 566-730 0 0,-216 294 1096 0 0,-17 24 90 0 0,1 0 1 0 0,0 0-1 0 0,0 0 1 0 0,0 0-1 0 0,0 0 1 0 0,0 0-1 0 0,0 0 1 0 0,0 0-1 0 0,-1 0 1 0 0,1 0-1 0 0,0 0 1 0 0,0 0 0 0 0,0 0-1 0 0,0 0 1 0 0,0 0-1 0 0,0 0 1 0 0,0 0-1 0 0,-1 0 1 0 0,1-1-1 0 0,0 1 1 0 0,0 0-1 0 0,0 0 1 0 0,0 0-1 0 0,0 0 1 0 0,0 0-1 0 0,0 0 1 0 0,0 0-1 0 0,0 0 1 0 0,0 0-1 0 0,-1 0 1 0 0,1-1 0 0 0,0 1-1 0 0,0 0 1 0 0,0 0-1 0 0,0 0 1 0 0,0 0-1 0 0,0 0 1 0 0,0 0-1 0 0,0 0 1 0 0,0-1-1 0 0,0 1 1 0 0,0 0-1 0 0,0 0 1 0 0,0 0-1 0 0,0 0 1 0 0,0 0-1 0 0,0 0 1 0 0,0 0-1 0 0,0-1 1 0 0,0 1-1 0 0,0 0 1 0 0,0 0 0 0 0,0 0-1 0 0,0 0 1 0 0,1 0-1 0 0,-1 0 1 0 0,0 0-1 0 0,0-1 1 0 0,0 1-1 0 0,0 0 1 0 0,0 0-1 0 0,0 0 1 0 0,0 0-1 0 0,0 0 1 0 0,0 0-1 0 0,0 0 1 0 0,1 0-1 0 0,-38 25-122 0 0,-87 79 517 0 0,-110 122 0 0 0,74-67 179 0 0,-182 162-11 0 0,-416 413 340 0 0,738-713-868 0 0,-39 46 14 0 0,59-67-53 0 0,0 0 1 0 0,0 0 0 0 0,0 0-1 0 0,1 0 1 0 0,-1 0 0 0 0,0 0-1 0 0,0 0 1 0 0,0 0 0 0 0,0 0 0 0 0,0 0-1 0 0,0 0 1 0 0,0 0 0 0 0,0 1-1 0 0,0-1 1 0 0,0 0 0 0 0,1 0-1 0 0,-1 0 1 0 0,0 0 0 0 0,0 0-1 0 0,0 0 1 0 0,0 0 0 0 0,0 0 0 0 0,0 0-1 0 0,0 1 1 0 0,0-1 0 0 0,0 0-1 0 0,0 0 1 0 0,0 0 0 0 0,0 0-1 0 0,0 0 1 0 0,0 0 0 0 0,0 0 0 0 0,0 0-1 0 0,0 1 1 0 0,0-1 0 0 0,0 0-1 0 0,0 0 1 0 0,15-12-188 0 0,309-337 310 0 0,-196 204-53 0 0,633-716-1136 0 0,-732 829 874 0 0,-64 68-127 0 0,-508 456 814 0 0,227-214-127 0 0,-429 433 401 0 0,717-680-721 0 0,28-31-45 0 0,0 0 0 0 0,0 0 0 0 0,0 0 0 0 0,0 0 0 0 0,0 0-1 0 0,1 0 1 0 0,-1 0 0 0 0,0 0 0 0 0,0 0 0 0 0,0 0-1 0 0,0 0 1 0 0,0 0 0 0 0,1 0 0 0 0,-1 0 0 0 0,0 0-1 0 0,0 0 1 0 0,0 1 0 0 0,0-1 0 0 0,0 0 0 0 0,0 0-1 0 0,0 0 1 0 0,1 0 0 0 0,-1 0 0 0 0,0 0 0 0 0,0 0-1 0 0,0 0 1 0 0,0 0 0 0 0,0 1 0 0 0,0-1 0 0 0,0 0-1 0 0,0 0 1 0 0,0 0 0 0 0,0 0 0 0 0,0 0 0 0 0,0 0 0 0 0,0 1-1 0 0,1-1 1 0 0,-1 0 0 0 0,0 0 0 0 0,0 0 0 0 0,0 0-1 0 0,0 0 1 0 0,0 1 0 0 0,0-1 0 0 0,0 0 0 0 0,-1 0-1 0 0,1 0 1 0 0,0 0 0 0 0,0 0 0 0 0,0 0 0 0 0,0 1-1 0 0,0-1 1 0 0,18-10-265 0 0,59-53 149 0 0,-3-4 0 0 0,70-83 0 0 0,-93 96 89 0 0,321-351-398 0 0,96-100 315 0 0,28 44-117 0 0,-489 456 216 0 0,14-14-138 0 0,1 2 0 0 0,1 0 0 0 0,0 1 0 0 0,41-19 0 0 0,-63 34 140 0 0,1 0 0 0 0,-1 1 0 0 0,1-1 0 0 0,0 0 0 0 0,-1 1 0 0 0,1-1 0 0 0,0 1 0 0 0,0 0 0 0 0,-1 0 0 0 0,1 0 0 0 0,0 0 0 0 0,0 0 0 0 0,2 0 0 0 0,-4 0 4 0 0,0 0 0 0 0,1 1 0 0 0,-1-1 0 0 0,0 0-1 0 0,1 0 1 0 0,-1 1 0 0 0,0-1 0 0 0,0 0 0 0 0,1 1 0 0 0,-1-1 0 0 0,0 0 0 0 0,0 1 0 0 0,1-1 0 0 0,-1 0-1 0 0,0 1 1 0 0,0-1 0 0 0,0 1 0 0 0,0-1 0 0 0,0 0 0 0 0,0 1 0 0 0,0-1 0 0 0,0 1 0 0 0,1-1 0 0 0,-1 0 0 0 0,-1 1-1 0 0,1-1 1 0 0,0 1 0 0 0,0-1 0 0 0,0 0 0 0 0,0 1 0 0 0,0-1 0 0 0,0 1 0 0 0,-1-1 0 0 0,-22 44-266 0 0,-53 50 739 0 0,-3-4 0 0 0,-99 88 0 0 0,156-157-401 0 0,-261 250 246 0 0,-245 243 585 0 0,364-340-641 0 0,-147 204 0 0 0,303-368-253 0 0,-3 4 9 0 0,1 0-1 0 0,0 1 1 0 0,0 0 0 0 0,2 1 0 0 0,0-1-1 0 0,-9 25 1 0 0,16-39-26 0 0,1 0 1 0 0,0 0-1 0 0,-1 0 0 0 0,1 0 0 0 0,0 1 0 0 0,-1-1 0 0 0,1 0 1 0 0,0 0-1 0 0,0 0 0 0 0,0 0 0 0 0,0 0 0 0 0,0 0 1 0 0,0 0-1 0 0,0 0 0 0 0,1 0 0 0 0,-1 0 0 0 0,0 0 0 0 0,0 0 1 0 0,1 1-1 0 0,-1-1 0 0 0,1-1 0 0 0,-1 1 0 0 0,1 0 1 0 0,-1 0-1 0 0,1 0 0 0 0,0 0 0 0 0,-1 0 0 0 0,1 0 0 0 0,0-1 1 0 0,0 1-1 0 0,0 0 0 0 0,-1-1 0 0 0,1 1 0 0 0,0 0 1 0 0,0-1-1 0 0,0 1 0 0 0,0-1 0 0 0,0 1 0 0 0,0-1 0 0 0,0 0 1 0 0,0 1-1 0 0,0-1 0 0 0,1 0 0 0 0,0 0 0 0 0,5 1-83 0 0,0-1 0 0 0,0-1 0 0 0,0 1-1 0 0,1-1 1 0 0,10-2 0 0 0,24-9 46 0 0,-1-2 0 0 0,-1-2 1 0 0,-1-1-1 0 0,68-40 0 0 0,-56 29 50 0 0,240-134 72 0 0,105-56 36 0 0,9 33-44 0 0,-394 180-65 0 0,173-57-368 0 0,-166 57 281 0 0,2 1 1 0 0,-1 0-1 0 0,0 2 0 0 0,1 0 0 0 0,-1 1 1 0 0,1 1-1 0 0,28 4 0 0 0,-45-3 73 0 0,0-1-1 0 0,0 1 0 0 0,-1-1 1 0 0,1 1-1 0 0,0 0 1 0 0,0 0-1 0 0,-1 1 1 0 0,1-1-1 0 0,-1 0 1 0 0,1 1-1 0 0,-1-1 1 0 0,0 1-1 0 0,1 0 1 0 0,-1 0-1 0 0,0 0 1 0 0,0 0-1 0 0,0 0 0 0 0,-1 1 1 0 0,1-1-1 0 0,0 0 1 0 0,-1 1-1 0 0,0-1 1 0 0,1 1-1 0 0,-1 0 1 0 0,0-1-1 0 0,0 1 1 0 0,-1 0-1 0 0,1 0 1 0 0,0 0-1 0 0,-1 0 0 0 0,0-1 1 0 0,0 1-1 0 0,0 3 1 0 0,0 6-15 0 0,-1-1 1 0 0,-1 0-1 0 0,0 0 0 0 0,0 1 1 0 0,-1-2-1 0 0,0 1 1 0 0,-8 15-1 0 0,-3 5 48 0 0,-3 0 0 0 0,0-1 1 0 0,-31 40-1 0 0,-77 81 243 0 0,69-85-137 0 0,-1028 1106 966 0 0,412-467-907 0 0,643-673-159 0 0,-26 32 4 0 0,106-108-279 0 0,164-158 343 0 0,259-235 231 0 0,-401 372-317 0 0,459-401 318 0 0,17 26-894 0 0,-523 420 495 0 0,-5 3 0 0 0,2 0 1 0 0,0 1-1 0 0,1 1 0 0 0,0 2 1 0 0,50-21-1 0 0,-73 34 71 0 0,-1 0-1 0 0,0 0 0 0 0,0 0 0 0 0,1 0 1 0 0,-1 0-1 0 0,0 0 0 0 0,0 0 1 0 0,1 0-1 0 0,-1 0 0 0 0,0 0 1 0 0,1 0-1 0 0,-1 1 0 0 0,0-1 0 0 0,0 0 1 0 0,0 0-1 0 0,1 0 0 0 0,-1 0 1 0 0,0 0-1 0 0,0 1 0 0 0,1-1 1 0 0,-1 0-1 0 0,0 0 0 0 0,0 0 0 0 0,0 1 1 0 0,0-1-1 0 0,1 0 0 0 0,-1 0 1 0 0,0 0-1 0 0,0 1 0 0 0,0-1 1 0 0,0 0-1 0 0,0 1 0 0 0,0-1 0 0 0,0 0 1 0 0,0 0-1 0 0,0 1 0 0 0,1-1 1 0 0,-1 0-1 0 0,0 0 0 0 0,0 1 1 0 0,-1-1-1 0 0,1 0 0 0 0,0 0 0 0 0,0 1 1 0 0,0-1-1 0 0,0 0 0 0 0,0 1 1 0 0,0-1-1 0 0,0 0 0 0 0,0 0 1 0 0,0 0-1 0 0,0 1 0 0 0,-1-1 0 0 0,1 0 1 0 0,0 0-1 0 0,0 1 0 0 0,0-1 1 0 0,-1 0-1 0 0,1 0 0 0 0,0 0 1 0 0,0 1-1 0 0,-12 20-182 0 0,-24 26 395 0 0,-3-2-1 0 0,-53 49 0 0 0,33-35-120 0 0,-589 546 796 0 0,457-433-765 0 0,-734 691 584 0 0,887-823-673 0 0,32-26-58 0 0,24-21-261 0 0,81-67 216 0 0,121-115-1 0 0,-106 86 38 0 0,506-428 297 0 0,31 39-783 0 0,-614 466 354 0 0,149-94-552 0 0,-151 100 619 0 0,2 1 0 0 0,0 2 0 0 0,48-14 0 0 0,-75 28 76 0 0,0 0 0 0 0,0 1-1 0 0,0 0 1 0 0,15 0 0 0 0,-24 2 15 0 0,0 0 0 0 0,0-1 0 0 0,0 1 0 0 0,0 0-1 0 0,0 0 1 0 0,0 0 0 0 0,0 0 0 0 0,0 1 0 0 0,0-1 0 0 0,1 0 0 0 0,-1 0 0 0 0,0 1 0 0 0,0-1 0 0 0,0 0 0 0 0,0 1 0 0 0,0-1 0 0 0,0 1 0 0 0,-1 0 0 0 0,1-1 0 0 0,0 1 0 0 0,0 0 0 0 0,0-1 0 0 0,0 1 0 0 0,-1 0 0 0 0,1 0 0 0 0,0 0 0 0 0,-1-1 0 0 0,1 1 0 0 0,-1 0 0 0 0,1 0 0 0 0,-1 0 0 0 0,1 0 0 0 0,-1 0 0 0 0,0 0 0 0 0,1 0 0 0 0,-1 2 0 0 0,0 1-33 0 0,0 1 1 0 0,0-1-1 0 0,-1 0 1 0 0,0 1-1 0 0,1-1 1 0 0,-2 0-1 0 0,-1 7 1 0 0,-8 12 46 0 0,0-2 0 0 0,-2 1 0 0 0,0-1 0 0 0,-2-1 1 0 0,0-1-1 0 0,-25 25 0 0 0,35-38 20 0 0,-561 606 1224 0 0,158-178-1037 0 0,-524 544 643 0 0,814-857-822 0 0,103-104-71 0 0,15-12-31 0 0,9-10-54 0 0,69-50 81 0 0,139-129 1 0 0,-117 95 72 0 0,250-220-15 0 0,229-197 66 0 0,18 28-29 0 0,-486 395-343 0 0,3 6-1 0 0,149-77 1 0 0,-242 144 197 0 0,-13 5 46 0 0,-1 1 1 0 0,1 0-1 0 0,-1 1 0 0 0,1 0 0 0 0,0 0 0 0 0,0 1 0 0 0,1 0 1 0 0,-1 0-1 0 0,13 0 0 0 0,-17 3-155 0 0,-10 8-74 0 0,-35 33 227 0 0,-2-1 1 0 0,-50 36 0 0 0,20-17 231 0 0,-934 860 1249 0 0,409-360-551 0 0,72-85-596 0 0,503-452-284 0 0,20-16-169 0 0,44-29-306 0 0,379-295 757 0 0,-314 231-223 0 0,307-253 27 0 0,116-92-1 0 0,18 29-1047 0 0,-457 343 540 0 0,102-50 1 0 0,-176 100 385 0 0,39-15-40 0 0,-52 22 66 0 0,0 1 0 0 0,0 0 0 0 0,0 1 0 0 0,0-1 0 0 0,0 1 0 0 0,0-1 0 0 0,0 1 0 0 0,0 0 0 0 0,0 0-1 0 0,0 0 1 0 0,0 0 0 0 0,0 1 0 0 0,0-1 0 0 0,3 2 0 0 0,-5-2 3 0 0,-1 1-1 0 0,1-1 1 0 0,-1 0-1 0 0,1 1 1 0 0,-1-1 0 0 0,0 1-1 0 0,1-1 1 0 0,-1 1-1 0 0,0-1 1 0 0,1 1 0 0 0,-1-1-1 0 0,0 1 1 0 0,1-1-1 0 0,-1 1 1 0 0,0 0 0 0 0,0-1-1 0 0,0 1 1 0 0,0-1-1 0 0,0 1 1 0 0,0 0-1 0 0,0-1 1 0 0,0 1 0 0 0,0 0-1 0 0,0-1 1 0 0,0 1-1 0 0,0-1 1 0 0,0 1 0 0 0,0 0-1 0 0,0-1 1 0 0,-1 1-1 0 0,1-1 1 0 0,0 1-1 0 0,-1-1 1 0 0,1 1 0 0 0,-1 0-1 0 0,-3 11-8 0 0,0-1-1 0 0,-1 1 1 0 0,-1-1-1 0 0,0 0 1 0 0,0-1-1 0 0,-1 0 1 0 0,-16 19-1 0 0,-71 65 496 0 0,57-59-367 0 0,-970 876 1324 0 0,604-554-735 0 0,263-237-684 0 0,-152 149-103 0 0,290-267 67 0 0,0 0 0 0 0,0 0 0 0 0,0 1 1 0 0,0-1-1 0 0,0 0 0 0 0,0 1 0 0 0,1-1 0 0 0,-1 1 1 0 0,1 0-1 0 0,-1 2 0 0 0,10-3-199 0 0,15-13 17 0 0,42-28 248 0 0,82-66 1 0 0,-59 39-3 0 0,558-435 376 0 0,-176 131-497 0 0,16 29-500 0 0,-216 184 36 0 0,-200 126 184 0 0,-43 28 107 0 0,-23 9 43 0 0,-12 9-77 0 0,-19 17 430 0 0,-2 0 0 0 0,-2-2 0 0 0,-1-1 0 0 0,-40 28 0 0 0,10-7-9 0 0,-177 147-5 0 0,-1507 1276 1153 0 0,1601-1341-1213 0 0,142-127-250 0 0,18-15 14 0 0,33-26-88 0 0,1385-1024 685 0 0,-528 464-833 0 0,-866 573 311 0 0,-13 9 19 0 0,-2-1-1 0 0,37-29 1 0 0,-107 58 190 0 0,-21 22-20 0 0,2 3-1 0 0,2 4 1 0 0,-75 63 0 0 0,68-52-17 0 0,-886 747 721 0 0,899-748-653 0 0,-50 60 0 0 0,77-71-39 0 0,24-20-131 0 0,6-21 14 0 0,0-1 0 0 0,0 1 0 0 0,0-1 0 0 0,0 1 0 0 0,1-1 0 0 0,-1 0 0 0 0,0 1 0 0 0,0-1-1 0 0,1 1 1 0 0,-1-1 0 0 0,0 1 0 0 0,1-1 0 0 0,-1 0 0 0 0,1 1 0 0 0,-1-1 0 0 0,0 0 0 0 0,1 1 0 0 0,-1-1 0 0 0,1 0 0 0 0,-1 1 0 0 0,1-1 0 0 0,-1 0 0 0 0,1 0 0 0 0,-1 0 0 0 0,1 0 0 0 0,-1 1-1 0 0,1-1 1 0 0,-1 0 0 0 0,1 0 0 0 0,-1 0 0 0 0,1 0 0 0 0,-1 0 0 0 0,1 0 0 0 0,-1 0 0 0 0,1-1 0 0 0,18-1-1 0 0,-2-1 1 0 0,1-1-1 0 0,0 0 1 0 0,-1-2-1 0 0,0 0 1 0 0,0-1-1 0 0,0 0 1 0 0,-1-2-1 0 0,16-10 0 0 0,6-1 34 0 0,750-412 295 0 0,-180 95-1273 0 0,-607 337 950 0 0,128-63-637 0 0,-183 107-480 0 0,-632 456 2187 0 0,33 35-910 0 0,615-502-121 0 0,17-15 44 0 0,0 0 0 0 0,1 1-1 0 0,1 1 1 0 0,1 1 0 0 0,-31 46 0 0 0,48-67-85 0 0,1 1-1 0 0,0-1 1 0 0,-1 0 0 0 0,1 1-1 0 0,0-1 1 0 0,0 0-1 0 0,-1 1 1 0 0,1-1 0 0 0,0 0-1 0 0,0 1 1 0 0,0-1-1 0 0,0 0 1 0 0,0 1 0 0 0,-1-1-1 0 0,1 1 1 0 0,0-1-1 0 0,0 0 1 0 0,0 1-1 0 0,0-1 1 0 0,0 1 0 0 0,0-1-1 0 0,0 0 1 0 0,0 1-1 0 0,0-1 1 0 0,0 1 0 0 0,1-1-1 0 0,-1 0 1 0 0,0 1-1 0 0,0-1 1 0 0,0 0 0 0 0,0 1-1 0 0,1-1 1 0 0,-1 1-1 0 0,0-1 1 0 0,0 0 0 0 0,1 0-1 0 0,-1 1 1 0 0,0-1-1 0 0,0 0 1 0 0,1 1-1 0 0,-1-1 1 0 0,1 0 0 0 0,21-1-199 0 0,27-16 109 0 0,52-36 226 0 0,103-71 0 0 0,-74 42-91 0 0,404-226 155 0 0,21 48-1409 0 0,-576 271 978 0 0,0 0 0 0 0,0 1 0 0 0,-21 18-1 0 0,-4 1 323 0 0,-205 140 237 0 0,7 11 1 0 0,-243 236 0 0 0,474-406-316 0 0,-2 1 18 0 0,1 0 0 0 0,1 1 0 0 0,-21 28 0 0 0,34-41-31 0 0,-1-1 0 0 0,1 0 1 0 0,0 1-1 0 0,-1-1 0 0 0,1 1 0 0 0,0-1 1 0 0,-1 0-1 0 0,1 1 0 0 0,0-1 0 0 0,0 1 1 0 0,-1-1-1 0 0,1 1 0 0 0,0-1 1 0 0,0 1-1 0 0,0-1 0 0 0,0 1 0 0 0,0 0 1 0 0,-1-1-1 0 0,1 1 0 0 0,0-1 0 0 0,0 1 1 0 0,1-1-1 0 0,-1 1 0 0 0,0-1 0 0 0,0 1 1 0 0,0-1-1 0 0,0 1 0 0 0,0-1 1 0 0,1 1-1 0 0,-1-1 0 0 0,0 1 0 0 0,0-1 1 0 0,1 1-1 0 0,-1-1 0 0 0,0 1 0 0 0,1-1 1 0 0,-1 0-1 0 0,0 1 0 0 0,1-1 0 0 0,-1 1 1 0 0,1-1-1 0 0,-1 0 0 0 0,0 1 1 0 0,1-1-1 0 0,-1 0 0 0 0,1 0 0 0 0,-1 0 1 0 0,1 1-1 0 0,-1-1 0 0 0,1 0 0 0 0,0 0 1 0 0,-1 0-1 0 0,1 0 0 0 0,-1 0 0 0 0,1 0 1 0 0,-1 0-1 0 0,1 0 0 0 0,-1 0 0 0 0,1 0 1 0 0,-1 0-1 0 0,1 0 0 0 0,-1 0 1 0 0,1 0-1 0 0,-1-1 0 0 0,2 1 0 0 0,39-8-114 0 0,-4-6 156 0 0,-1-1 0 0 0,0-1 0 0 0,47-31 1 0 0,-24 13-6 0 0,200-114 57 0 0,262-132-114 0 0,-510 274-43 0 0,-9 5 45 0 0,0 0-1 0 0,0-1 0 0 0,-1 2 0 0 0,1-1 0 0 0,0 0 0 0 0,0 0 0 0 0,0 1 0 0 0,0-1 0 0 0,0 1 0 0 0,0-1 0 0 0,0 1 0 0 0,0 0 0 0 0,0 0 0 0 0,3 0 0 0 0,-11 7-309 0 0,-278 235 741 0 0,71-61 3 0 0,29-24-254 0 0,-234 213 163 0 0,393-344-149 0 0,25-26-173 0 0,0 0 0 0 0,1 0-1 0 0,-1 0 1 0 0,0 0 0 0 0,0 0 0 0 0,0 0 0 0 0,0-1-1 0 0,1 1 1 0 0,-1 0 0 0 0,0 0 0 0 0,0 0-1 0 0,0 0 1 0 0,0 0 0 0 0,1 0 0 0 0,-1 0 0 0 0,0 0-1 0 0,0 0 1 0 0,0 0 0 0 0,1 0 0 0 0,-1 0-1 0 0,0 0 1 0 0,0 1 0 0 0,0-1 0 0 0,0 0 0 0 0,1 0-1 0 0,-1 0 1 0 0,0 0 0 0 0,0 0 0 0 0,0 0 0 0 0,0 0-1 0 0,0 0 1 0 0,0 0 0 0 0,1 1 0 0 0,-1-1-1 0 0,0 0 1 0 0,0 0 0 0 0,0 0 0 0 0,0 0 0 0 0,0 0-1 0 0,0 1 1 0 0,0-1 0 0 0,0 0 0 0 0,0 0 0 0 0,1 0-1 0 0,-1 0 1 0 0,0 1 0 0 0,0-1 0 0 0,0 0-1 0 0,0 0 1 0 0,0 0 0 0 0,0 1 0 0 0,0-1 0 0 0,0 0-1 0 0,0 0 1 0 0,0 0 0 0 0,0 0 0 0 0,-1 1-1 0 0,1-1 1 0 0,0 0 0 0 0,0 0 0 0 0,0 0 0 0 0,0 0-1 0 0,0 0 1 0 0,0 1 0 0 0,0-1 0 0 0,0 0 0 0 0,0 0-1 0 0,-1 0 1 0 0,20-4-181 0 0,16-14 207 0 0,0-1 0 0 0,49-36 1 0 0,-24 14 19 0 0,275-185 114 0 0,226-139-25 0 0,-550 359-151 0 0,11-8-125 0 0,1 2 1 0 0,28-11 0 0 0,-37 20-24 0 0,-14 4 156 0 0,0-1-1 0 0,1 0 1 0 0,-1 0-1 0 0,0 1 1 0 0,0-1-1 0 0,0 0 1 0 0,1 0 0 0 0,-1 1-1 0 0,0-1 1 0 0,0 0-1 0 0,0 1 1 0 0,0-1-1 0 0,0 0 1 0 0,0 1-1 0 0,0-1 1 0 0,0 0 0 0 0,0 1-1 0 0,0-1 1 0 0,0 0-1 0 0,0 0 1 0 0,0 1-1 0 0,0-1 1 0 0,0 0-1 0 0,0 1 1 0 0,0-1-1 0 0,0 0 1 0 0,0 1 0 0 0,0-1-1 0 0,0 0 1 0 0,-1 1-1 0 0,1-1 1 0 0,0 0-1 0 0,0 0 1 0 0,0 1-1 0 0,-1-1 1 0 0,1 0 0 0 0,0 0-1 0 0,0 1 1 0 0,0-1-1 0 0,-1 0 1 0 0,1 0-1 0 0,0 0 1 0 0,-1 1-1 0 0,1-1 1 0 0,0 0-1 0 0,0 0 1 0 0,-1 0 0 0 0,-36 41 27 0 0,-2-2 1 0 0,-63 50 0 0 0,28-26 75 0 0,73-62-88 0 0,-217 194 429 0 0,-97 107 34 0 0,297-285-457 0 0,-25 27 97 0 0,41-41-95 0 0,0-1 0 0 0,-1 1 0 0 0,1 0 0 0 0,0 0-1 0 0,1 0 1 0 0,-1 0 0 0 0,0 0 0 0 0,1 0 0 0 0,0 0-1 0 0,0 1 1 0 0,0-1 0 0 0,-1 5 0 0 0,11-6-256 0 0,18-10 263 0 0,-1-1 0 0 0,0-1 1 0 0,0-1-1 0 0,-1-2 0 0 0,-1 0 0 0 0,26-18 1 0 0,7-3 8 0 0,507-302 159 0 0,-383 216-430 0 0,168-145 0 0 0,-334 250 86 0 0,-22 16 121 0 0,-30 20 159 0 0,-418 358 417 0 0,310-249-492 0 0,107-97-58 0 0,23-22 4 0 0,0 2 0 0 0,0 0-1 0 0,1 1 1 0 0,-22 29 0 0 0,36-42 2 0 0,-1-1 0 0 0,1 0 0 0 0,0 0 0 0 0,-1 0-1 0 0,1 1 1 0 0,0-1 0 0 0,-1 0 0 0 0,1 1 0 0 0,0-1 0 0 0,-1 0 0 0 0,1 1 0 0 0,0-1 0 0 0,0 0 0 0 0,-1 1 0 0 0,1-1-1 0 0,0 0 1 0 0,0 1 0 0 0,0-1 0 0 0,0 1 0 0 0,0-1 0 0 0,-1 0 0 0 0,1 1 0 0 0,0-1 0 0 0,0 1 0 0 0,0-1 0 0 0,0 0-1 0 0,0 1 1 0 0,0-1 0 0 0,0 1 0 0 0,0-1 0 0 0,1 1 0 0 0,-1-1 0 0 0,0 0 0 0 0,0 1 0 0 0,0-1 0 0 0,0 0 0 0 0,0 1-1 0 0,1-1 1 0 0,-1 1 0 0 0,0-1 0 0 0,0 0 0 0 0,1 1 0 0 0,-1-1 0 0 0,0 0 0 0 0,1 0 0 0 0,-1 1 0 0 0,0-1 0 0 0,1 0-1 0 0,-1 0 1 0 0,0 1 0 0 0,1-1 0 0 0,-1 0 0 0 0,0 0 0 0 0,1 0 0 0 0,26-3-251 0 0,-3-5 264 0 0,-2 0-1 0 0,1-2 1 0 0,-1-1 0 0 0,-1 0 0 0 0,21-16 0 0 0,104-79 125 0 0,-140 101-137 0 0,421-380-113 0 0,-106 86-122 0 0,-187 186 68 0 0,4 5 0 0 0,6 7 0 0 0,267-143 1 0 0,-392 235 98 0 0,-12 5 15 0 0,0 1 1 0 0,0 0 0 0 0,0 0-1 0 0,0 0 1 0 0,0 1-1 0 0,9-1 1 0 0,-14 3-100 0 0,-7 5-39 0 0,-54 41 287 0 0,-3-2 0 0 0,-115 63 1 0 0,78-51-18 0 0,-122 79 282 0 0,-287 229 0 0 0,486-346-305 0 0,0 0 1 0 0,1 2 0 0 0,-29 35 0 0 0,49-54-57 0 0,1-1 1 0 0,-1 1 0 0 0,0 0 0 0 0,1 0 0 0 0,-1 0-1 0 0,0 0 1 0 0,1 0 0 0 0,-1 0 0 0 0,1 0 0 0 0,0 0-1 0 0,-1 0 1 0 0,1 0 0 0 0,0 0 0 0 0,-1 0 0 0 0,1 0-1 0 0,0 0 1 0 0,0 0 0 0 0,0 0 0 0 0,0 0 0 0 0,0 2 0 0 0,1-2-7 0 0,-1-1 1 0 0,1 1 0 0 0,-1-1 0 0 0,1 1 0 0 0,-1-1 0 0 0,1 0 0 0 0,0 1 0 0 0,-1-1-1 0 0,1 0 1 0 0,0 1 0 0 0,-1-1 0 0 0,1 0 0 0 0,0 0 0 0 0,-1 0 0 0 0,1 1 0 0 0,0-1-1 0 0,-1 0 1 0 0,1 0 0 0 0,0 0 0 0 0,-1 0 0 0 0,1 0 0 0 0,1-1 0 0 0,49-10-138 0 0,2-10 211 0 0,-1-3 1 0 0,94-57-1 0 0,-67 35-27 0 0,192-107 14 0 0,965-530 134 0 0,-1166 646-228 0 0,155-76-203 0 0,-181 94 83 0 0,0 1 0 0 0,93-23-1 0 0,-109 40-142 0 0,-28 1 295 0 0,0 0-1 0 0,0 0 1 0 0,1 1-1 0 0,-1-1 1 0 0,0 0-1 0 0,0 0 1 0 0,0 0-1 0 0,0 1 1 0 0,1-1 0 0 0,-1 0-1 0 0,0 0 1 0 0,0 1-1 0 0,0-1 1 0 0,0 0-1 0 0,0 0 1 0 0,0 1-1 0 0,0-1 1 0 0,0 0 0 0 0,0 0-1 0 0,1 1 1 0 0,-1-1-1 0 0,0 0 1 0 0,-1 1-1 0 0,1-1 1 0 0,0 0-1 0 0,0 0 1 0 0,0 1 0 0 0,0-1-1 0 0,0 0 1 0 0,0 0-1 0 0,0 1 1 0 0,0-1-1 0 0,0 0 1 0 0,0 0-1 0 0,-1 1 1 0 0,1-1 0 0 0,0 0-1 0 0,0 0 1 0 0,0 0-1 0 0,0 1 1 0 0,-1-1-1 0 0,1 0 1 0 0,0 0-1 0 0,-37 33-352 0 0,35-31 393 0 0,-424 296 1512 0 0,243-176-1176 0 0,-55 38-17 0 0,-464 328-171 0 0,602-408-3 0 0,97-76-166 0 0,10-5-66 0 0,17-5 41 0 0,0-1 0 0 0,0-1 0 0 0,0-1 0 0 0,-1-2 0 0 0,-1 0 0 0 0,27-17 0 0 0,14-7 59 0 0,1672-782 265 0 0,-1683 796-324 0 0,25-12-156 0 0,2 3 0 0 0,153-36 0 0 0,-170 60 163 0 0,-62 5 3 0 0,1 1 0 0 0,-1 0 0 0 0,1 0 0 0 0,0 0 0 0 0,-1 0 0 0 0,1-1 0 0 0,-1 1-1 0 0,1 0 1 0 0,-1 0 0 0 0,1 0 0 0 0,-1 0 0 0 0,1 0 0 0 0,-1 1 0 0 0,1-1 0 0 0,-1 0 0 0 0,1 0 0 0 0,0 0-1 0 0,-1 0 1 0 0,1 0 0 0 0,-1 1 0 0 0,0-1 0 0 0,1 0 0 0 0,-1 1 0 0 0,1-1 0 0 0,-1 0 0 0 0,1 1 0 0 0,-1-1-1 0 0,0 0 1 0 0,1 1 0 0 0,-1-1 0 0 0,1 1 0 0 0,-1-1 0 0 0,0 1 0 0 0,0-1 0 0 0,1 0 0 0 0,-1 1 0 0 0,0-1 0 0 0,0 1-1 0 0,0 0 1 0 0,1-1 0 0 0,-1 1 0 0 0,0-1 0 0 0,0 1 0 0 0,0-1 0 0 0,0 1 0 0 0,0-1 0 0 0,0 1 0 0 0,0-1-1 0 0,0 1 1 0 0,0-1 0 0 0,-1 2 0 0 0,-15 24-218 0 0,-3-6 246 0 0,-2 0 0 0 0,0-2 0 0 0,-46 30 0 0 0,42-31 16 0 0,-746 444 752 0 0,424-267-827 0 0,-24 28 508 0 0,688-411-722 0 0,7 15 0 0 0,562-216 0 0 0,-873 386-279 0 0,-24 12 391 0 0,-50 25 390 0 0,22-12-218 0 0,-394 234 478 0 0,420-246-493 0 0,-42 29 71 0 0,52-35-89 0 0,-1 1 1 0 0,1-1 0 0 0,0 0 0 0 0,-1 1 0 0 0,2 0 0 0 0,-1-1-1 0 0,0 1 1 0 0,1 0 0 0 0,-1 1 0 0 0,1-1 0 0 0,-2 6 0 0 0,4-10-7 0 0,0 0 1 0 0,0 1 0 0 0,0-1-1 0 0,0 1 1 0 0,0-1 0 0 0,0 1-1 0 0,0-1 1 0 0,0 0 0 0 0,0 1-1 0 0,0-1 1 0 0,1 1 0 0 0,-1-1-1 0 0,0 1 1 0 0,0-1 0 0 0,0 0 0 0 0,0 1-1 0 0,1-1 1 0 0,-1 0 0 0 0,0 1-1 0 0,0-1 1 0 0,1 0 0 0 0,-1 1-1 0 0,0-1 1 0 0,0 0 0 0 0,1 1-1 0 0,-1-1 1 0 0,0 0 0 0 0,1 0-1 0 0,-1 1 1 0 0,1-1 0 0 0,-1 0-1 0 0,0 0 1 0 0,1 0 0 0 0,-1 0-1 0 0,1 1 1 0 0,-1-1 0 0 0,0 0-1 0 0,1 0 1 0 0,-1 0 0 0 0,1 0-1 0 0,0 0 1 0 0,25 1-47 0 0,-17-2 28 0 0,37-3 47 0 0,0-2 1 0 0,-1-1-1 0 0,0-3 1 0 0,69-25 0 0 0,-17 6 30 0 0,-74 23-62 0 0,338-86 204 0 0,-283 76-413 0 0,0 4 0 0 0,134-3-1 0 0,-212 15 212 0 0,1-1 0 0 0,-1 1 0 0 0,0 0-1 0 0,0 0 1 0 0,1 0 0 0 0,-1 0-1 0 0,0 0 1 0 0,1 0 0 0 0,-1 0-1 0 0,0 0 1 0 0,0 0 0 0 0,1 0 0 0 0,-1 0-1 0 0,0 0 1 0 0,1 0 0 0 0,-1 0-1 0 0,0 1 1 0 0,0-1 0 0 0,1 0-1 0 0,-1 0 1 0 0,0 0 0 0 0,0 0 0 0 0,1 0-1 0 0,-1 1 1 0 0,0-1 0 0 0,0 0-1 0 0,1 0 1 0 0,-1 0 0 0 0,0 1-1 0 0,0-1 1 0 0,0 0 0 0 0,0 0 0 0 0,1 1-1 0 0,-1-1 1 0 0,0 0 0 0 0,0 0-1 0 0,0 1 1 0 0,0-1 0 0 0,0 0-1 0 0,0 1 1 0 0,0-1 0 0 0,0 0 0 0 0,0 0-1 0 0,0 1 1 0 0,0-1 0 0 0,0 1-1 0 0,-8 12-211 0 0,-7 0 218 0 0,-2 0 1 0 0,1-1 0 0 0,-2-1 0 0 0,1 0-1 0 0,-38 15 1 0 0,8-2 44 0 0,-168 88 386 0 0,-189 102-342 0 0,23 25 601 0 0,340-206-494 0 0,26-18-153 0 0,15-15-46 0 0,0 0-1 0 0,0 0 1 0 0,0 0-1 0 0,0 0 1 0 0,0 0 0 0 0,1 0-1 0 0,-1 0 1 0 0,0 0-1 0 0,0 1 1 0 0,0-1-1 0 0,0 0 1 0 0,0 0 0 0 0,0 0-1 0 0,0 0 1 0 0,0 0-1 0 0,0 0 1 0 0,0 0 0 0 0,0 0-1 0 0,0 0 1 0 0,1 0-1 0 0,-1 1 1 0 0,0-1 0 0 0,0 0-1 0 0,0 0 1 0 0,0 0-1 0 0,0 0 1 0 0,0 0 0 0 0,0 0-1 0 0,0 0 1 0 0,0 1-1 0 0,0-1 1 0 0,0 0 0 0 0,0 0-1 0 0,0 0 1 0 0,0 0-1 0 0,0 0 1 0 0,0 0 0 0 0,-1 0-1 0 0,1 0 1 0 0,0 1-1 0 0,0-1 1 0 0,0 0 0 0 0,0 0-1 0 0,0 0 1 0 0,0 0-1 0 0,0 0 1 0 0,0 0 0 0 0,0 0-1 0 0,0 0 1 0 0,0 0-1 0 0,0 0 1 0 0,-1 0 0 0 0,1 1-1 0 0,0-1 1 0 0,0 0-1 0 0,0 0 1 0 0,0 0 0 0 0,0 0-1 0 0,55-19-179 0 0,-1-2 0 0 0,100-55 0 0 0,-36 17 211 0 0,241-107-124 0 0,603-189 0 0 0,-941 349-21 0 0,30-12-312 0 0,-112 15 580 0 0,-134 13 364 0 0,122-4-358 0 0,1-3 0 0 0,-96-8 0 0 0,143 1-143 0 0,0-1 1 0 0,0-2 0 0 0,0 0-1 0 0,1-2 1 0 0,1 0 0 0 0,-1-2-1 0 0,-33-20 1 0 0,-148-114-2 0 0,120 81-76 0 0,16 15-6 0 0,-3 2-1 0 0,-86-40 1 0 0,107 63 57 0 0,-1 3-1 0 0,0 2 1 0 0,-1 3 0 0 0,-74-14 0 0 0,8 13 22 0 0,-154-4 1 0 0,-124 21 126 0 0,-5-1 29 0 0,373 0-177 0 0,0-1 0 0 0,-1-1 1 0 0,1-1-1 0 0,0-1 0 0 0,-32-12 1 0 0,54 15 7 0 0,1 0 0 0 0,0 0 1 0 0,0-1-1 0 0,0 0 1 0 0,0 0-1 0 0,1-1 1 0 0,-1 1-1 0 0,1-1 0 0 0,0 0 1 0 0,0-1-1 0 0,0 1 1 0 0,1-1-1 0 0,0 0 1 0 0,0 0-1 0 0,0-1 0 0 0,0 1 1 0 0,1-1-1 0 0,0 0 1 0 0,0 0-1 0 0,0 0 0 0 0,1 0 1 0 0,0 0-1 0 0,0 0 1 0 0,0-1-1 0 0,1 1 1 0 0,0-1-1 0 0,1 1 0 0 0,-1-14 1 0 0,3 4-6 0 0,0 1 0 0 0,1-1 0 0 0,0 0 0 0 0,1 1 0 0 0,1 0 0 0 0,0 0 0 0 0,2 1 0 0 0,-1-1 0 0 0,2 1 0 0 0,13-20 0 0 0,14-14 22 0 0,59-65 0 0 0,-73 88-14 0 0,76-83 28 0 0,3 4 0 0 0,6 5 0 0 0,3 4 0 0 0,162-107 0 0 0,-246 188-201 0 0,-51 34 93 0 0,-279 195 529 0 0,-323 234 82 0 0,605-433-495 0 0,0 1 12 0 0,0 0 0 0 0,-35 37 0 0 0,66-53-150 0 0,12-6-68 0 0,32-21 263 0 0,94-63 1 0 0,-71 42-28 0 0,527-318 151 0 0,27 49-342 0 0,-564 288 70 0 0,41-18-646 0 0,179-52 0 0 0,-307 105 574 0 0,0 1 0 0 0,1 1 1 0 0,-25 14-1 0 0,-1 1 148 0 0,-349 171 371 0 0,8 17-1 0 0,-556 405 0 0 0,921-600-381 0 0,11-9 0 0 0,0 0 0 0 0,1 1 0 0 0,-1 1 0 0 0,2-1 0 0 0,-1 2 0 0 0,2 0 0 0 0,-17 22 0 0 0,26-33-16 0 0,-1 1 0 0 0,0 0 0 0 0,1 0 0 0 0,-1 0 0 0 0,1 0 0 0 0,-1 0 1 0 0,1 0-1 0 0,-1 0 0 0 0,1 0 0 0 0,-1 0 0 0 0,1 0 0 0 0,0 0 0 0 0,0 0 1 0 0,0 0-1 0 0,-1 0 0 0 0,1 0 0 0 0,0 0 0 0 0,0 0 0 0 0,1 0 0 0 0,-1 0 0 0 0,0 0 1 0 0,0 0-1 0 0,0 1 0 0 0,1-1 0 0 0,-1 0 0 0 0,0 0 0 0 0,1 0 0 0 0,-1-1 1 0 0,1 1-1 0 0,-1 0 0 0 0,1 0 0 0 0,0 0 0 0 0,-1 0 0 0 0,1 0 0 0 0,0-1 0 0 0,0 1 1 0 0,-1 0-1 0 0,1 0 0 0 0,0-1 0 0 0,0 1 0 0 0,0-1 0 0 0,0 1 0 0 0,0-1 1 0 0,0 1-1 0 0,0-1 0 0 0,0 0 0 0 0,0 1 0 0 0,0-1 0 0 0,0 0 0 0 0,0 0 0 0 0,0 0 1 0 0,0 0-1 0 0,0 0 0 0 0,0 0 0 0 0,1 0 0 0 0,0 0 0 0 0,30 2-4 0 0,-1-2 0 0 0,1 0 0 0 0,0-3 0 0 0,0 0 0 0 0,41-11 0 0 0,163-52 205 0 0,-230 64-194 0 0,1542-592-1258 0 0,-1353 500 559 0 0,-157 66 609 0 0,-37 28 88 0 0,-1 0 0 0 0,0-1-1 0 0,1 1 1 0 0,-1 0-1 0 0,0 0 1 0 0,1-1 0 0 0,-1 1-1 0 0,0 0 1 0 0,1-1 0 0 0,-1 1-1 0 0,0-1 1 0 0,0 1-1 0 0,1 0 1 0 0,-1-1 0 0 0,0 1-1 0 0,0-1 1 0 0,0 1 0 0 0,1-1-1 0 0,-1 1 1 0 0,0 0-1 0 0,0-1 1 0 0,0 1 0 0 0,0-1-1 0 0,0 1 1 0 0,0-1 0 0 0,0 1-1 0 0,0-1 1 0 0,0 1-1 0 0,0-1 1 0 0,0 1 0 0 0,-1-1-1 0 0,1 1 1 0 0,0 0 0 0 0,0-1-1 0 0,0 1 1 0 0,-1-1-1 0 0,1 1 1 0 0,0-1 0 0 0,-24-4 113 0 0,-31 5 14 0 0,1 3-1 0 0,-1 1 1 0 0,1 4-1 0 0,-69 17 1 0 0,-219 77 126 0 0,270-78-178 0 0,-371 130 19 0 0,-351 101 302 0 0,768-248-365 0 0,3-1 6 0 0,0 0 0 0 0,0-1-1 0 0,0-1 1 0 0,-1-2 0 0 0,-44 0-1 0 0,67-2-31 0 0,1 0 0 0 0,-1 0 0 0 0,0 0 1 0 0,0 0-1 0 0,0 0 0 0 0,1 0 0 0 0,-1 0 0 0 0,0-1 0 0 0,0 1 0 0 0,1 0 0 0 0,-1-1 0 0 0,0 1 0 0 0,1 0 1 0 0,-1-1-1 0 0,0 1 0 0 0,1-1 0 0 0,-1 1 0 0 0,1-1 0 0 0,-1 1 0 0 0,1-1 0 0 0,-1 0 0 0 0,1 1 0 0 0,-1-1 1 0 0,1 0-1 0 0,-1 1 0 0 0,1-1 0 0 0,0 0 0 0 0,-1-1 0 0 0,5-24-3 0 0,24-24-165 0 0,10 5 117 0 0,2 2 0 0 0,2 2 1 0 0,59-45-1 0 0,-51 44 55 0 0,820-643-817 0 0,-361 294 101 0 0,-483 372 690 0 0,-12 9 14 0 0,-1 0-1 0 0,0-1 1 0 0,-1 0 0 0 0,0-1-1 0 0,13-17 1 0 0,-25 29 2 0 0,0 0 1 0 0,1-1 0 0 0,-1 1-1 0 0,1 0 1 0 0,-1-1 0 0 0,0 1-1 0 0,1 0 1 0 0,-1-1 0 0 0,0 1 0 0 0,0 0-1 0 0,1-1 1 0 0,-1 1 0 0 0,0-1-1 0 0,0 1 1 0 0,1-1 0 0 0,-1 1-1 0 0,0-1 1 0 0,0 1 0 0 0,0 0-1 0 0,0-1 1 0 0,0 1 0 0 0,0-1-1 0 0,0 1 1 0 0,0-1 0 0 0,0 1-1 0 0,0-1 1 0 0,0 1 0 0 0,0-1-1 0 0,0 1 1 0 0,0-1 0 0 0,0 1 0 0 0,0-1-1 0 0,0 1 1 0 0,-1-1 0 0 0,1 1-1 0 0,0 0 1 0 0,0-1 0 0 0,-1 1-1 0 0,1-1 1 0 0,0 1 0 0 0,0 0-1 0 0,-1-1 1 0 0,1 1 0 0 0,0 0-1 0 0,-1-1 1 0 0,1 1 0 0 0,-1 0-1 0 0,1-1 1 0 0,-1 1 0 0 0,-31 0-16 0 0,-17 8 24 0 0,0 3 1 0 0,1 1-1 0 0,0 3 1 0 0,-67 30-1 0 0,64-24 3 0 0,-834 345 560 0 0,-299 113 934 0 0,1171-474-1484 0 0,-8 3 61 0 0,-1 0 0 0 0,-1-2 0 0 0,-28 5 0 0 0,51-11-77 0 0,0 0-1 0 0,0 0 1 0 0,0 0-1 0 0,0 0 1 0 0,0 0-1 0 0,0-1 1 0 0,0 1-1 0 0,0 0 1 0 0,0 0-1 0 0,0 0 1 0 0,0 0-1 0 0,0 0 1 0 0,0-1-1 0 0,0 1 1 0 0,0 0-1 0 0,0 0 1 0 0,0 0 0 0 0,0 0-1 0 0,0 0 1 0 0,0-1-1 0 0,0 1 1 0 0,0 0-1 0 0,0 0 1 0 0,0 0-1 0 0,0 0 1 0 0,-1 0-1 0 0,1 0 1 0 0,0-1-1 0 0,0 1 1 0 0,0 0-1 0 0,0 0 1 0 0,0 0-1 0 0,0 0 1 0 0,0 0-1 0 0,0 0 1 0 0,-1 0-1 0 0,1 0 1 0 0,0 0-1 0 0,0-1 1 0 0,0 1-1 0 0,0 0 1 0 0,0 0-1 0 0,-1 0 1 0 0,1 0 0 0 0,0 0-1 0 0,0 0 1 0 0,0 0-1 0 0,-1 0 1 0 0,15-16 8 0 0,1 0-1 0 0,0 1 1 0 0,0 1 0 0 0,2 0 0 0 0,0 1 0 0 0,0 1 0 0 0,32-17 0 0 0,4-4 4 0 0,566-363 167 0 0,-60 40-304 0 0,-408 257-47 0 0,807-491-1822 0 0,-896 559 1840 0 0,-145 82-310 0 0,-743 413 1114 0 0,280-161-78 0 0,-318 167 349 0 0,673-376-712 0 0,170-83-166 0 0,19-10-59 0 0,13-6-85 0 0,468-269 37 0 0,-315 171 70 0 0,802-503-160 0 0,-472 294-724 0 0,-429 272 698 0 0,-22 15 16 0 0,-1-3-1 0 0,48-39 0 0 0,-87 62 151 0 0,-11 5 8 0 0,-8 1-10 0 0,0 1 0 0 0,0 1 0 0 0,0 0 0 0 0,1 1 0 0 0,-23 9 1 0 0,-81 40-14 0 0,52-21 41 0 0,-863 406 681 0 0,-134 60 551 0 0,1045-490-1225 0 0,1 1 32 0 0,-1-2 0 0 0,1 0 0 0 0,-26 5 0 0 0,40-12-17 0 0,10-6-43 0 0,74-62-152 0 0,168-107 0 0 0,-178 128 143 0 0,1459-919-609 0 0,-1067 714-651 0 0,-423 232 1185 0 0,-23 9 62 0 0,-39 15-20 0 0,-109 46 277 0 0,-176 92-1 0 0,194-87-211 0 0,-1198 619 146 0 0,351-173 516 0 0,901-471-653 0 0,17-6 93 0 0,0-3 0 0 0,-2-2 0 0 0,-54 16 0 0 0,93-34-85 0 0,10-7-26 0 0,21-23-68 0 0,2 2 0 0 0,0 1 1 0 0,2 2-1 0 0,46-32 0 0 0,-18 14 21 0 0,1754-1156-870 0 0,-1187 847-157 0 0,-576 321 1010 0 0,-41 22 31 0 0,-12 5 16 0 0,-21 8 19 0 0,-49 20 45 0 0,2 4 0 0 0,-73 40 1 0 0,69-32-17 0 0,-914 493 517 0 0,28 54 487 0 0,532-318-567 0 0,152-103-379 0 0,219-134 13 0 0,46-26 2 0 0,13-9-78 0 0,17-16-47 0 0,74-64-91 0 0,143-105 0 0 0,-112 95 146 0 0,764-588-55 0 0,37 57-632 0 0,-791 549 470 0 0,101-68-452 0 0,-208 125 501 0 0,-24 21 124 0 0,0 0-1 0 0,0 0 0 0 0,0 0 0 0 0,0 0 1 0 0,0-1-1 0 0,0 1 0 0 0,0 0 1 0 0,-1 0-1 0 0,1 0 0 0 0,0 0 1 0 0,0-1-1 0 0,0 1 0 0 0,0 0 0 0 0,0 0 1 0 0,0 0-1 0 0,-1 0 0 0 0,1 0 1 0 0,0-1-1 0 0,0 1 0 0 0,0 0 0 0 0,0 0 1 0 0,-1 0-1 0 0,1 0 0 0 0,0 0 1 0 0,0 0-1 0 0,0 0 0 0 0,0 0 1 0 0,-1 0-1 0 0,1 0 0 0 0,0 0 0 0 0,0 0 1 0 0,0 0-1 0 0,-1 0 0 0 0,1 0 1 0 0,0 0-1 0 0,0 0 0 0 0,0 0 0 0 0,-1 0 1 0 0,1 0-1 0 0,0 0 0 0 0,0 0 1 0 0,0 0-1 0 0,-1 0 0 0 0,1 0 1 0 0,0 0-1 0 0,0 0 0 0 0,0 1 0 0 0,0-1 1 0 0,0 0-1 0 0,-1 0 0 0 0,1 0 1 0 0,0 0-1 0 0,0 0 0 0 0,0 1 0 0 0,0-1 1 0 0,0 0-1 0 0,-1 0 0 0 0,-53 23 19 0 0,-371 193 173 0 0,213-106-165 0 0,-330 184 443 0 0,-646 465 1 0 0,1074-679-453 0 0,-200 156 126 0 0,371-262-632 0 0,594-424 535 0 0,-489 329-22 0 0,1203-863-963 0 0,-1294 935 801 0 0,20-14-396 0 0,140-123 0 0 0,-192 142 307 0 0,-39 44 226 0 0,0 0 0 0 0,1 0 0 0 0,-1-1 0 0 0,0 1 0 0 0,1 0 0 0 0,-1 0 0 0 0,0-1 0 0 0,0 1 0 0 0,1 0 0 0 0,-1-1 0 0 0,0 1 0 0 0,0 0 0 0 0,0-1 0 0 0,1 1 0 0 0,-1 0 0 0 0,0-1 0 0 0,0 1 0 0 0,0-1 0 0 0,0 1 0 0 0,0 0 0 0 0,0-1 0 0 0,0 1 0 0 0,0-1 0 0 0,0 1 0 0 0,0 0 0 0 0,0-1 0 0 0,0 1 0 0 0,0-1 0 0 0,0 1 0 0 0,0 0 0 0 0,0-1 0 0 0,0 1 0 0 0,0 0 0 0 0,0-1 0 0 0,-1 1 0 0 0,1 0 0 0 0,0-1 0 0 0,0 1 0 0 0,-1 0 0 0 0,1-1 0 0 0,0 1 0 0 0,0 0 0 0 0,-1-1 0 0 0,1 1 0 0 0,0 0 0 0 0,-1 0 0 0 0,1-1 0 0 0,0 1 0 0 0,-1 0 0 0 0,1 0 0 0 0,0 0 0 0 0,-1 0 0 0 0,1-1 0 0 0,0 1 0 0 0,-1 0 0 0 0,-4-1-5 0 0,-1 1 1 0 0,1-1-1 0 0,0 1 1 0 0,0 0-1 0 0,-1 0 0 0 0,1 1 1 0 0,0 0-1 0 0,0-1 1 0 0,0 2-1 0 0,-7 1 0 0 0,-59 26 28 0 0,53-21-6 0 0,-680 343 804 0 0,473-231-399 0 0,-524 292 495 0 0,510-266-765 0 0,-227 182 1 0 0,441-310-136 0 0,21-16-14 0 0,0 1 0 0 0,0 0 0 0 0,0 0-1 0 0,0 0 1 0 0,1 0 0 0 0,-1 1 0 0 0,1-1 0 0 0,0 1 0 0 0,-4 7 0 0 0,18-14-293 0 0,32-19 131 0 0,0-3 0 0 0,68-52 0 0 0,-47 31 176 0 0,1264-904-585 0 0,-1219 871 294 0 0,98-85-808 0 0,-167 124 787 0 0,-40 39 294 0 0,0 1 0 0 0,1 0-1 0 0,-1 0 1 0 0,0 0 0 0 0,1-1 0 0 0,-1 1-1 0 0,0 0 1 0 0,0 0 0 0 0,1-1 0 0 0,-1 1-1 0 0,0 0 1 0 0,0-1 0 0 0,1 1 0 0 0,-1 0-1 0 0,0-1 1 0 0,0 1 0 0 0,0 0 0 0 0,0-1-1 0 0,0 1 1 0 0,1 0 0 0 0,-1-1 0 0 0,0 1-1 0 0,0-1 1 0 0,0 1 0 0 0,0 0 0 0 0,0-1-1 0 0,0 1 1 0 0,0 0 0 0 0,0-1 0 0 0,0 1-1 0 0,-1-1 1 0 0,1 1 0 0 0,0 0 0 0 0,0-1-1 0 0,0 1 1 0 0,0 0 0 0 0,0-1 0 0 0,-1 1-1 0 0,1 0 1 0 0,0-1 0 0 0,0 1 0 0 0,0 0 0 0 0,-1-1-1 0 0,1 1 1 0 0,0 0 0 0 0,-1 0 0 0 0,1-1-1 0 0,0 1 1 0 0,-1 0 0 0 0,1 0 0 0 0,0 0-1 0 0,-1 0 1 0 0,1-1 0 0 0,0 1 0 0 0,-1 0-1 0 0,1 0 1 0 0,0 0 0 0 0,-1 0 0 0 0,1 0-1 0 0,-1 0 1 0 0,1 0 0 0 0,0 0 0 0 0,-1 0-1 0 0,0 0 1 0 0,-30 4-71 0 0,-18 12 91 0 0,0 2 0 0 0,1 2-1 0 0,1 3 1 0 0,-54 34 0 0 0,55-31 72 0 0,-951 614 1959 0 0,965-617-2002 0 0,-30 20 14 0 0,1 4 0 0 0,3 2 0 0 0,-53 58 0 0 0,77-63-59 0 0,32-42-6 0 0,1 0-1 0 0,0 0 0 0 0,0 0 0 0 0,0 1 1 0 0,0-1-1 0 0,0 0 0 0 0,1 1 0 0 0,-1-1 1 0 0,1 0-1 0 0,-1 1 0 0 0,1-1 0 0 0,0 1 0 0 0,0-1 1 0 0,0 0-1 0 0,0 1 0 0 0,0-1 0 0 0,1 1 1 0 0,0 1-1 0 0,-1-2-5 0 0,1-1-1 0 0,-1 0 1 0 0,1 0 0 0 0,0 0 0 0 0,-1 0-1 0 0,1-1 1 0 0,0 1 0 0 0,0 0-1 0 0,-1 0 1 0 0,1 0 0 0 0,0-1 0 0 0,0 1-1 0 0,0 0 1 0 0,0-1 0 0 0,0 1 0 0 0,0 0-1 0 0,0-1 1 0 0,0 0 0 0 0,0 1 0 0 0,0-1-1 0 0,0 0 1 0 0,1 1 0 0 0,-1-1 0 0 0,0 0-1 0 0,1 0 1 0 0,19 3 6 0 0,0-2 0 0 0,0-1-1 0 0,0 0 1 0 0,0-1 0 0 0,0-1-1 0 0,0-2 1 0 0,21-5 0 0 0,156-51 165 0 0,-133 38-155 0 0,976-290 172 0 0,-804 256-113 0 0,2 9-1 0 0,355-21 0 0 0,-574 67-84 0 0,50-3-97 0 0,93 7 1 0 0,-159-3 107 0 0,0 0 0 0 0,-1 0 0 0 0,1 0-1 0 0,0 1 1 0 0,0 0 0 0 0,0 0 0 0 0,-1 0 0 0 0,1 0 0 0 0,0 0 0 0 0,-1 1 0 0 0,1 0 0 0 0,-1-1-1 0 0,0 1 1 0 0,1 0 0 0 0,-1 1 0 0 0,0-1 0 0 0,0 1 0 0 0,-1-1 0 0 0,1 1 0 0 0,0 0 0 0 0,-1 0 0 0 0,0 0-1 0 0,0 0 1 0 0,0 1 0 0 0,0-1 0 0 0,0 0 0 0 0,0 1 0 0 0,-1 0 0 0 0,0-1 0 0 0,0 1 0 0 0,0 0 0 0 0,0-1-1 0 0,0 1 1 0 0,-1 0 0 0 0,0 0 0 0 0,0 0 0 0 0,0 0 0 0 0,0 0 0 0 0,-1 4 0 0 0,-2 10 7 0 0,0-1 0 0 0,-1 1 0 0 0,-1-1 0 0 0,-1 0 1 0 0,0-1-1 0 0,-1 1 0 0 0,-12 18 0 0 0,-65 136 67 0 0,76-151-60 0 0,1 1-1 0 0,1 0 1 0 0,0 0-1 0 0,2 0 0 0 0,1 1 1 0 0,-2 35-1 0 0,5-55-5 0 0,0 1-1 0 0,0-1 1 0 0,1 0-1 0 0,-1 0 1 0 0,0 1 0 0 0,1-1-1 0 0,0 0 1 0 0,-1 0 0 0 0,1 0-1 0 0,0 0 1 0 0,0 0-1 0 0,0 0 1 0 0,1 0 0 0 0,-1 0-1 0 0,0 0 1 0 0,1 0-1 0 0,-1 0 1 0 0,1-1 0 0 0,-1 1-1 0 0,1-1 1 0 0,0 1 0 0 0,0-1-1 0 0,0 0 1 0 0,0 0-1 0 0,0 0 1 0 0,0 0 0 0 0,0 0-1 0 0,0 0 1 0 0,0 0-1 0 0,0-1 1 0 0,4 2 0 0 0,7 0 4 0 0,0-1 0 0 0,0 1 0 0 0,1-2 0 0 0,18-1 0 0 0,-17 0 7 0 0,23-1 26 0 0,1-2-1 0 0,-1-2 0 0 0,39-12 1 0 0,116-40 186 0 0,-74 20-148 0 0,737-193 467 0 0,-1085 349-391 0 0,-402 198 66 0 0,645-314 13 0 0,13-4-255 0 0,67-25 229 0 0,135-56 1 0 0,-110 37-136 0 0,778-292 366 0 0,-136 119 28 0 0,-562 171-411 0 0,-112 25-33 0 0,-1-2 1 0 0,-1-5 0 0 0,-1-3-1 0 0,-2-4 1 0 0,125-77 0 0 0,-51 21-83 0 0,25-16 56 0 0,-6 6 3 0 0,-20 14 31 0 0,-17-10-20 0 0,-92 61 5 0 0,-1-1-1 0 0,47-57 0 0 0,-91 96-9 0 0,0-1 0 0 0,0 0-1 0 0,0 0 1 0 0,-1 1 0 0 0,1-1 0 0 0,0 0-1 0 0,-1 0 1 0 0,1 0 0 0 0,-1 0-1 0 0,1 0 1 0 0,-1 0 0 0 0,1 0-1 0 0,-1 0 1 0 0,0 0 0 0 0,1 0-1 0 0,-1 0 1 0 0,0 0 0 0 0,0 0-1 0 0,0 0 1 0 0,0 0 0 0 0,0-2-1 0 0,0 3 5 0 0,-1-1-1 0 0,1 0 1 0 0,-1 1 0 0 0,1-1-1 0 0,-1 1 1 0 0,1-1-1 0 0,-1 1 1 0 0,0-1-1 0 0,1 1 1 0 0,-1 0-1 0 0,0-1 1 0 0,1 1-1 0 0,-1 0 1 0 0,0-1-1 0 0,1 1 1 0 0,-1 0-1 0 0,0 0 1 0 0,0 0-1 0 0,1 0 1 0 0,-1 0-1 0 0,0 0 1 0 0,-1 0-1 0 0,-5 0 18 0 0,0 0 0 0 0,1 0 0 0 0,-1 1 0 0 0,0 1 0 0 0,-12 3 0 0 0,-8 0-405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7T21:15:09.197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</inkml:brush>
  </inkml:definitions>
  <inkml:trace contextRef="#ctx0" brushRef="#br0">1314 2146 5090 0 0,'0'0'-10'0'0,"15"-17"71"0"0,124-135 961 0 0,-134 147-861 0 0,0 0-1 0 0,0-1 1 0 0,0 1 0 0 0,-1-1 0 0 0,4-8 0 0 0,-7 13-26 0 0,0-1 0 0 0,-1 0 1 0 0,1 0-1 0 0,-1 0 0 0 0,1 0 1 0 0,-1 0-1 0 0,0 1 0 0 0,1-1 0 0 0,-1 0 1 0 0,0 0-1 0 0,0 0 0 0 0,-1 0 1 0 0,1 0-1 0 0,0 0 0 0 0,-1 0 0 0 0,1 0 1 0 0,-1 0-1 0 0,1 1 0 0 0,-1-1 0 0 0,0 0 1 0 0,0 0-1 0 0,-2-2 0 0 0,2 2-93 0 0,0-1 1 0 0,0 0-1 0 0,0 1 0 0 0,1-1 0 0 0,-1 0 0 0 0,0 0 0 0 0,1 1 0 0 0,0-1 0 0 0,0 0 0 0 0,0 0 0 0 0,0 0 0 0 0,0 1 0 0 0,0-1 1 0 0,1 0-1 0 0,0 0 0 0 0,-1 1 0 0 0,1-1 0 0 0,0 0 0 0 0,0 1 0 0 0,0-1 0 0 0,1 1 0 0 0,-1-1 0 0 0,0 1 0 0 0,4-5 0 0 0,5-5-75 0 0,0-1-1 0 0,1 1 0 0 0,12-11 0 0 0,-16 16 88 0 0,45-42-54 0 0,79-83-74 0 0,-130 132 71 0 0,0-1-1 0 0,0 1 1 0 0,0-1 0 0 0,-1 0 0 0 0,1 1-1 0 0,0-1 1 0 0,-1 0 0 0 0,1 0 0 0 0,-1 1 0 0 0,1-1-1 0 0,-1 0 1 0 0,1 0 0 0 0,-1 0 0 0 0,1 0 0 0 0,-1 0-1 0 0,0 0 1 0 0,0 1 0 0 0,1-1 0 0 0,-1 0-1 0 0,0 0 1 0 0,0 0 0 0 0,0 0 0 0 0,0 0 0 0 0,0-2-1 0 0,-1 3-5 0 0,0-1 0 0 0,0 1 0 0 0,0-1 0 0 0,0 1 0 0 0,0 0 0 0 0,0 0 0 0 0,0-1 0 0 0,0 1 0 0 0,0 0 0 0 0,0 0 0 0 0,0 0-1 0 0,0 0 1 0 0,0 0 0 0 0,0 0 0 0 0,0 1 0 0 0,1-1 0 0 0,-1 0 0 0 0,-2 1 0 0 0,-49 17-200 0 0,-58 35 1758 0 0,-127 82 0 0 0,274-146-1467 0 0,26-21-39 0 0,-2-3 0 0 0,-1-3-1 0 0,94-78 1 0 0,-148 111-83 0 0,-3 4 8 0 0,-1-1 0 0 0,1-1 0 0 0,0 1-1 0 0,-1 0 1 0 0,1-1 0 0 0,-1 1 0 0 0,0-1-1 0 0,0 1 1 0 0,0-1 0 0 0,0 0-1 0 0,2-5 1 0 0,-4 8 30 0 0,0-1 0 0 0,0 1 1 0 0,0 0-1 0 0,0 0 0 0 0,0 0 0 0 0,0 0 0 0 0,0-1 0 0 0,0 1 0 0 0,0 0 0 0 0,-1 0 0 0 0,1 0 0 0 0,0 0 0 0 0,0-1 1 0 0,0 1-1 0 0,0 0 0 0 0,0 0 0 0 0,0 0 0 0 0,-1 0 0 0 0,1 0 0 0 0,0 0 0 0 0,0-1 0 0 0,0 1 0 0 0,0 0 1 0 0,-1 0-1 0 0,1 0 0 0 0,0 0 0 0 0,0 0 0 0 0,0 0 0 0 0,0 0 0 0 0,-1 0 0 0 0,1 0 0 0 0,0 0 0 0 0,0 0 0 0 0,0 0 1 0 0,-1 0-1 0 0,1 0 0 0 0,0 0 0 0 0,0 0 0 0 0,0 0 0 0 0,0 0 0 0 0,-1 0 0 0 0,1 0 0 0 0,0 0 0 0 0,0 0 0 0 0,0 0 1 0 0,-1 1-1 0 0,-2-1-34 0 0,-21 2 13 0 0,0 2 0 0 0,1 1 0 0 0,0 1 0 0 0,0 1 1 0 0,0 0-1 0 0,1 2 0 0 0,-29 16 0 0 0,-53 18 430 0 0,78-34-378 0 0,25-8-7 0 0,4-3-9 0 0,61-39-43 0 0,-2-2 1 0 0,108-100-1 0 0,-150 126 15 0 0,-14 12-26 0 0,-5 4 21 0 0,1-1 0 0 0,0 1 0 0 0,0-1 0 0 0,0 1 1 0 0,-1-1-1 0 0,1 1 0 0 0,-1-1 0 0 0,0 0 0 0 0,1 0 0 0 0,-1 1 0 0 0,0-1 1 0 0,0 0-1 0 0,0 0 0 0 0,1-3 0 0 0,-18 10-247 0 0,-23 20 238 0 0,2 2 0 0 0,1 1-1 0 0,-50 51 1 0 0,85-78 28 0 0,-2 1 2 0 0,0 0 0 0 0,1 1 0 0 0,-1-1 0 0 0,1 1 0 0 0,0-1 0 0 0,0 1 0 0 0,0 0 0 0 0,0 0 0 0 0,0 0 0 0 0,1 0-1 0 0,-1 0 1 0 0,1 0 0 0 0,0 0 0 0 0,-1 6 0 0 0,3-8-12 0 0,0 0-1 0 0,0-1 1 0 0,0 1-1 0 0,0-1 1 0 0,0 1-1 0 0,0 0 1 0 0,1-1-1 0 0,-1 0 1 0 0,0 1-1 0 0,0-1 1 0 0,1 0-1 0 0,-1 0 1 0 0,0 1-1 0 0,0-1 1 0 0,1 0-1 0 0,-1 0 1 0 0,0 0-1 0 0,1-1 1 0 0,1 1-1 0 0,31-3 15 0 0,-14-1 19 0 0,0-1-1 0 0,0-1 1 0 0,0-1-1 0 0,31-15 1 0 0,75-47-193 0 0,-98 53 64 0 0,29-16-39 0 0,148-92-28 0 0,-253 126 198 0 0,28 5 94 0 0,0 1 1 0 0,1 1 0 0 0,0 1-1 0 0,1 1 1 0 0,0 0 0 0 0,1 1 0 0 0,0 1-1 0 0,1 1 1 0 0,-20 21 0 0 0,36-35-124 0 0,-1 0 0 0 0,1 1 0 0 0,0-1 0 0 0,-1 0 0 0 0,1 1 0 0 0,0-1 0 0 0,-1 0 0 0 0,1 1 0 0 0,0-1 1 0 0,0 0-1 0 0,-1 1 0 0 0,1-1 0 0 0,0 0 0 0 0,0 1 0 0 0,0-1 0 0 0,-1 1 0 0 0,1-1 0 0 0,0 1 0 0 0,0-1 0 0 0,0 0 0 0 0,0 1 0 0 0,0-1 0 0 0,0 1 0 0 0,0-1 1 0 0,0 1-1 0 0,0-1 0 0 0,0 0 0 0 0,0 1 0 0 0,0-1 0 0 0,0 1 0 0 0,1-1 0 0 0,-1 1 0 0 0,0-1 0 0 0,0 1 0 0 0,17 3-5 0 0,27-11 147 0 0,21-13-39 0 0,121-54-1 0 0,-50 17-153 0 0,-99 42 30 0 0,-15 6-31 0 0,0 0 0 0 0,0 2 1 0 0,32-7-1 0 0,-90 50-442 0 0,-69 44 816 0 0,64-51-126 0 0,1 2 1 0 0,2 2-1 0 0,-52 55 1 0 0,89-87-194 0 0,0 0-1 0 0,0 0 1 0 0,0 0-1 0 0,0 1 1 0 0,1-1-1 0 0,-1 0 1 0 0,0 0 0 0 0,0 1-1 0 0,1-1 1 0 0,-1 0-1 0 0,1 1 1 0 0,-1-1-1 0 0,1 0 1 0 0,-1 1-1 0 0,1-1 1 0 0,0 1 0 0 0,0-1-1 0 0,0 3 1 0 0,0-3-4 0 0,1 0 1 0 0,-1 0-1 0 0,0-1 1 0 0,1 1 0 0 0,-1 0-1 0 0,1-1 1 0 0,0 1-1 0 0,-1-1 1 0 0,1 1 0 0 0,-1-1-1 0 0,1 1 1 0 0,0-1-1 0 0,0 1 1 0 0,-1-1 0 0 0,1 1-1 0 0,0-1 1 0 0,0 0-1 0 0,-1 0 1 0 0,1 1 0 0 0,0-1-1 0 0,0 0 1 0 0,0 0-1 0 0,1 0 1 0 0,7 1 12 0 0,-1-1-1 0 0,1 0 1 0 0,0-1 0 0 0,0 0-1 0 0,10-2 1 0 0,10-4 23 0 0,1-2 0 0 0,-2 0 0 0 0,41-21 0 0 0,85-50-239 0 0,-91 46-41 0 0,71-42-95 0 0,83-41 271 0 0,-186 106-166 0 0,-104 56 411 0 0,2 3 0 0 0,3 3-1 0 0,-82 79 1 0 0,132-103-197 0 0,18-27 22 0 0,0 0 0 0 0,0 1 0 0 0,0-1 0 0 0,0 1 0 0 0,0-1-1 0 0,0 0 1 0 0,0 1 0 0 0,0-1 0 0 0,0 1 0 0 0,0-1 0 0 0,0 0 0 0 0,0 1 0 0 0,1-1 0 0 0,-1 1-1 0 0,0-1 1 0 0,0 0 0 0 0,0 1 0 0 0,1-1 0 0 0,-1 0 0 0 0,0 1 0 0 0,0-1 0 0 0,1 0-1 0 0,-1 1 1 0 0,0-1 0 0 0,0 0 0 0 0,1 0 0 0 0,-1 1 0 0 0,1-1 0 0 0,-1 0 0 0 0,0 0-1 0 0,1 1 1 0 0,-1-1 0 0 0,0 0 0 0 0,1 0 0 0 0,-1 0 0 0 0,1 0 0 0 0,5 1 5 0 0,0-1 0 0 0,-1 0 0 0 0,1 0 0 0 0,0 0 0 0 0,0-1 1 0 0,0 0-1 0 0,-1 0 0 0 0,7-2 0 0 0,43-15 42 0 0,0-3 0 0 0,-2-2-1 0 0,53-31 1 0 0,3 0-222 0 0,-38 20 124 0 0,-6 1 14 0 0,2 3 0 0 0,2 3 0 0 0,107-28 0 0 0,-201 80-963 0 0,22-23 976 0 0,-81 53 275 0 0,6-5 159 0 0,2 3 0 0 0,-88 79-1 0 0,163-131-405 0 0,0 0 0 0 0,-1 0 0 0 0,1 0 0 0 0,0 0 0 0 0,0 0 0 0 0,0 0 0 0 0,0 0-1 0 0,0 1 1 0 0,0-1 0 0 0,0 0 0 0 0,0 1 0 0 0,0-1 0 0 0,1 1 0 0 0,-1-1-1 0 0,1 1 1 0 0,-1-1 0 0 0,1 1 0 0 0,-1 3 0 0 0,1-5-2 0 0,1 1 0 0 0,-1 0 1 0 0,1-1-1 0 0,0 1 0 0 0,-1-1 1 0 0,1 1-1 0 0,0-1 0 0 0,-1 1 0 0 0,1-1 1 0 0,0 0-1 0 0,-1 1 0 0 0,1-1 0 0 0,0 0 1 0 0,0 0-1 0 0,-1 1 0 0 0,1-1 1 0 0,0 0-1 0 0,0 0 0 0 0,0 0 0 0 0,-1 0 1 0 0,1 0-1 0 0,0 0 0 0 0,0 0 1 0 0,0 0-1 0 0,1 0 0 0 0,11-2 39 0 0,1 0-1 0 0,-1-1 1 0 0,15-4-1 0 0,78-31 43 0 0,-1-5 0 0 0,122-70 0 0 0,-75 35-164 0 0,-111 58 1 0 0,2-2-106 0 0,0 2 0 0 0,1 1 1 0 0,61-16-1 0 0,-134 63-965 0 0,-18 5 1300 0 0,-69 46 651 0 0,-168 148 0 0 0,276-219-753 0 0,0-1 0 0 0,0 1 0 0 0,1 1 1 0 0,-11 15-1 0 0,18-24-47 0 0,0 0 1 0 0,0 1-1 0 0,-1-1 0 0 0,1 0 1 0 0,0 0-1 0 0,0 1 0 0 0,0-1 1 0 0,0 0-1 0 0,0 1 0 0 0,0-1 1 0 0,0 0-1 0 0,-1 0 0 0 0,1 1 1 0 0,0-1-1 0 0,0 0 0 0 0,0 1 1 0 0,0-1-1 0 0,0 0 0 0 0,1 1 1 0 0,-1-1-1 0 0,0 0 0 0 0,0 1 1 0 0,0-1-1 0 0,0 0 0 0 0,0 0 1 0 0,0 1-1 0 0,0-1 0 0 0,0 0 1 0 0,1 1-1 0 0,-1-1 0 0 0,0 0 1 0 0,0 0-1 0 0,0 0 0 0 0,1 1 1 0 0,-1-1-1 0 0,0 0 0 0 0,0 0 1 0 0,1 1-1 0 0,15 2-33 0 0,18-7 153 0 0,8-8-54 0 0,-1-1 0 0 0,-1-2 0 0 0,66-36 1 0 0,-47 23-56 0 0,88-42-7 0 0,206-91-29 0 0,-329 153-218 0 0,-41 20-126 0 0,-1-1 462 0 0,-176 130 458 0 0,178-121-510 0 0,16-20-38 0 0,0 1 0 0 0,0-1-1 0 0,0 0 1 0 0,0 0 0 0 0,0 1 0 0 0,0-1 0 0 0,0 0-1 0 0,0 1 1 0 0,0-1 0 0 0,0 0 0 0 0,1 1 0 0 0,-1-1-1 0 0,0 0 1 0 0,0 0 0 0 0,0 1 0 0 0,0-1 0 0 0,1 0 0 0 0,-1 0-1 0 0,0 1 1 0 0,0-1 0 0 0,1 0 0 0 0,-1 0 0 0 0,0 0-1 0 0,0 1 1 0 0,1-1 0 0 0,-1 0 0 0 0,0 0 0 0 0,0 0 0 0 0,1 0-1 0 0,-1 0 1 0 0,0 0 0 0 0,1 0 0 0 0,-1 0 0 0 0,0 0-1 0 0,1 1 1 0 0,-1-1 0 0 0,0 0 0 0 0,1-1 0 0 0,5 1 7 0 0,1 0-1 0 0,-1 0 1 0 0,0-1 0 0 0,1 0 0 0 0,-1-1 0 0 0,6-1 0 0 0,50-20 1 0 0,0-2 0 0 0,91-52 0 0 0,36-16-300 0 0,-179 90-384 0 0,-20 20-46 0 0,-30 20 810 0 0,-114 81 269 0 0,76-61 26 0 0,-93 90 0 0 0,169-145-378 0 0,-3 3 15 0 0,-1 0 0 0 0,1 1 1 0 0,0 0-1 0 0,0 0 0 0 0,0 0 0 0 0,1 0 1 0 0,-5 12-1 0 0,9-18-21 0 0,0 0 0 0 0,-1 1 0 0 0,1-1 0 0 0,0 0 0 0 0,0 1 0 0 0,0-1 0 0 0,0 0 0 0 0,0 1 0 0 0,0-1 0 0 0,0 0 0 0 0,0 1 0 0 0,0-1 0 0 0,1 0 0 0 0,-1 1 0 0 0,0-1 0 0 0,0 0 0 0 0,0 1 0 0 0,0-1 0 0 0,0 0 0 0 0,1 1 0 0 0,-1-1 0 0 0,0 0 0 0 0,0 0 0 0 0,0 1 0 0 0,1-1 0 0 0,-1 0-1 0 0,0 0 1 0 0,0 1 0 0 0,1-1 0 0 0,-1 0 0 0 0,0 0 0 0 0,1 0 0 0 0,-1 1 0 0 0,0-1 0 0 0,0 0 0 0 0,1 0 0 0 0,-1 0 0 0 0,0 0 0 0 0,1 0 0 0 0,-1 0 0 0 0,1 0 0 0 0,24 2 6 0 0,25-9 96 0 0,5-12-56 0 0,-1-1 0 0 0,-2-4 0 0 0,0-1 0 0 0,53-35 0 0 0,-73 41-35 0 0,683-419 34 0 0,-696 426 22 0 0,128-92-356 0 0,-127 88 106 0 0,-2 0 0 0 0,0-1 0 0 0,0-1 0 0 0,-2-1-1 0 0,16-23 1 0 0,-14 7-38 0 0,-18 35 218 0 0,0-1 0 0 0,0 0 0 0 0,0 0 0 0 0,0 1 0 0 0,0-1 0 0 0,0 0 0 0 0,0 1 0 0 0,-1-1 0 0 0,1 0 0 0 0,0 1 1 0 0,0-1-1 0 0,0 0 0 0 0,-1 1 0 0 0,1-1 0 0 0,0 1 0 0 0,-1-1 0 0 0,1 0 0 0 0,0 1 0 0 0,-1-1 0 0 0,1 1 0 0 0,-1-1 0 0 0,1 1 0 0 0,-1-1 0 0 0,1 1 0 0 0,-1 0 0 0 0,0-1 0 0 0,1 1 0 0 0,-1-1 0 0 0,1 1 0 0 0,-1 0 0 0 0,0 0 0 0 0,1-1 0 0 0,-1 1 0 0 0,0 0 0 0 0,1 0 0 0 0,-1 0 0 0 0,0 0 1 0 0,1 0-1 0 0,-1 0 0 0 0,0 0 0 0 0,1 0 0 0 0,-1 0 0 0 0,0 0 0 0 0,0 0 0 0 0,1 0 0 0 0,-2 1 0 0 0,-13 0 25 0 0,-1 0-1 0 0,1 2 1 0 0,0 0 0 0 0,-1 0-1 0 0,1 1 1 0 0,-22 10-1 0 0,-89 47 827 0 0,80-37-279 0 0,44-24-572 0 0,27-9 69 0 0,25-19 4 0 0,-2-3 0 0 0,-1-1 0 0 0,-1-2 0 0 0,-2-3 0 0 0,76-80 0 0 0,-111 106-69 0 0,48-55-77 0 0,-53 61 29 0 0,-1 0 0 0 0,0 0-1 0 0,1 0 1 0 0,-2 0 0 0 0,1-1 0 0 0,-1 1-1 0 0,1-1 1 0 0,-2 1 0 0 0,1-1 0 0 0,-1 0-1 0 0,2-8 1 0 0,-25 14-234 0 0,12 3 292 0 0,1 1-1 0 0,-1 0 1 0 0,1 1-1 0 0,0 0 0 0 0,1 0 1 0 0,-1 1-1 0 0,1 0 1 0 0,0 0-1 0 0,-12 14 0 0 0,-8 7 269 0 0,-26 37 0 0 0,39-37-185 0 0,15-26-92 0 0,0-1 1 0 0,0 1-1 0 0,0-1 1 0 0,0 1-1 0 0,0-1 1 0 0,0 1-1 0 0,0-1 1 0 0,0 1-1 0 0,0-1 1 0 0,0 0 0 0 0,0 1-1 0 0,0-1 1 0 0,0 1-1 0 0,1-1 1 0 0,-1 1-1 0 0,0-1 1 0 0,0 0-1 0 0,1 1 1 0 0,-1-1-1 0 0,0 1 1 0 0,0-1 0 0 0,1 0-1 0 0,-1 1 1 0 0,0-1-1 0 0,1 0 1 0 0,-1 1-1 0 0,0-1 1 0 0,1 0-1 0 0,-1 0 1 0 0,1 1-1 0 0,0-1 1 0 0,3 1 13 0 0,-1-1 0 0 0,1 0 0 0 0,0 0 0 0 0,0 0 0 0 0,0 0 0 0 0,-1 0 0 0 0,1-1 0 0 0,0 1 0 0 0,0-1 0 0 0,-1 0 0 0 0,7-3 0 0 0,13-5 13 0 0,1-2 0 0 0,-1 0-1 0 0,-1-1 1 0 0,0-2 0 0 0,-1 0-1 0 0,-1-1 1 0 0,0-1 0 0 0,32-34 0 0 0,-51 49-38 0 0,1 0 1 0 0,-1-1-1 0 0,0 1 0 0 0,1-1 1 0 0,-1 0-1 0 0,0 1 1 0 0,0-1-1 0 0,0 0 1 0 0,0 0-1 0 0,0 0 1 0 0,-1 0-1 0 0,1 0 1 0 0,-1 1-1 0 0,1-1 1 0 0,-1 0-1 0 0,1-3 1 0 0,-2 5-3 0 0,1-1 0 0 0,0 0 0 0 0,0 1 1 0 0,-1-1-1 0 0,1 0 0 0 0,0 1 0 0 0,-1-1 0 0 0,1 1 0 0 0,-1-1 1 0 0,1 1-1 0 0,-1-1 0 0 0,1 1 0 0 0,-1-1 0 0 0,1 1 1 0 0,-1-1-1 0 0,0 1 0 0 0,1 0 0 0 0,-1-1 0 0 0,0 1 1 0 0,1 0-1 0 0,-1-1 0 0 0,0 1 0 0 0,1 0 0 0 0,-1 0 0 0 0,0 0 1 0 0,1 0-1 0 0,-1 0 0 0 0,-1 0 0 0 0,-4-1-13 0 0,1 1 0 0 0,-1 1 1 0 0,1-1-1 0 0,-1 1 0 0 0,1 0 0 0 0,-1 1 0 0 0,1-1 0 0 0,0 1 0 0 0,-1 0 0 0 0,-5 3 0 0 0,5-1 42 0 0,-9 3 16 0 0,0 1 0 0 0,1 0 0 0 0,0 1 0 0 0,0 1 0 0 0,1 0 0 0 0,0 1 0 0 0,-11 13 1 0 0,24-24-34 0 0,0 1-1 0 0,-1-1 1 0 0,1 0 0 0 0,0 1 0 0 0,0-1 0 0 0,0 0 0 0 0,-1 1 0 0 0,1-1 0 0 0,0 0 0 0 0,0 1 0 0 0,0-1 0 0 0,0 0 0 0 0,0 1-1 0 0,0-1 1 0 0,0 0 0 0 0,0 1 0 0 0,0-1 0 0 0,0 0 0 0 0,0 1 0 0 0,0-1 0 0 0,0 0 0 0 0,0 1 0 0 0,0-1 0 0 0,0 0 0 0 0,0 1 0 0 0,0-1-1 0 0,0 0 1 0 0,1 1 0 0 0,-1-1 0 0 0,0 0 0 0 0,0 1 0 0 0,0-1 0 0 0,1 0 0 0 0,-1 1 0 0 0,0-1 0 0 0,0 0 0 0 0,1 0 0 0 0,-1 1-1 0 0,0-1 1 0 0,0 0 0 0 0,1 0 0 0 0,-1 0 0 0 0,0 0 0 0 0,1 1 0 0 0,-1-1 0 0 0,0 0 0 0 0,1 0 0 0 0,-1 0 0 0 0,0 0 0 0 0,1 0-1 0 0,-1 0 1 0 0,0 0 0 0 0,1 0 0 0 0,-1 0 0 0 0,1 0 0 0 0,-1 0 0 0 0,0 0 0 0 0,1 0 0 0 0,-1 0 0 0 0,0 0 0 0 0,1 0 0 0 0,-1 0 0 0 0,0-1-1 0 0,1 1 1 0 0,-1 0 0 0 0,28-4 73 0 0,-9-1-40 0 0,0-2 1 0 0,0 0 0 0 0,-1-1 0 0 0,0-1 0 0 0,23-14 0 0 0,79-62-94 0 0,-81 49-4 0 0,-37 35 57 0 0,-1 0-1 0 0,0 0 1 0 0,0 0 0 0 0,0 0 0 0 0,0-1 0 0 0,0 1 0 0 0,0 0 0 0 0,0-1-1 0 0,-1 1 1 0 0,1 0 0 0 0,0-1 0 0 0,-1 1 0 0 0,1-1 0 0 0,-1 1 0 0 0,1-1-1 0 0,-1 1 1 0 0,0-1 0 0 0,0 1 0 0 0,1-1 0 0 0,-1 0 0 0 0,0 1 0 0 0,-1-1-1 0 0,1 1 1 0 0,0-1 0 0 0,0 1 0 0 0,-1-1 0 0 0,1 1 0 0 0,-1-1-1 0 0,1 1 1 0 0,-1-2 0 0 0,-3 1-34 0 0,1 1 1 0 0,-1 0-1 0 0,0 0 0 0 0,1 0 1 0 0,-1 1-1 0 0,0-1 0 0 0,1 1 0 0 0,-1 0 1 0 0,0 0-1 0 0,0 0 0 0 0,1 0 0 0 0,-6 2 1 0 0,-4-2-49 0 0,-5 1 76 0 0,1 1 0 0 0,0 0 0 0 0,-1 1 0 0 0,1 1 0 0 0,0 1 0 0 0,1 0 0 0 0,-1 1 0 0 0,1 1 0 0 0,0 0 0 0 0,1 1 0 0 0,0 1 0 0 0,-15 12 0 0 0,72-33-108 0 0,46-33 252 0 0,117-80 1 0 0,-204 124-137 0 0,-1 1-1 0 0,0 0 0 0 0,0 0 1 0 0,0 0-1 0 0,0-1 1 0 0,0 1-1 0 0,0 0 1 0 0,1 0-1 0 0,-1 0 0 0 0,0-1 1 0 0,0 1-1 0 0,0 0 1 0 0,0 0-1 0 0,1 0 0 0 0,-1 0 1 0 0,0 0-1 0 0,0 0 1 0 0,0 0-1 0 0,1-1 1 0 0,-1 1-1 0 0,0 0 0 0 0,0 0 1 0 0,1 0-1 0 0,-1 0 1 0 0,0 0-1 0 0,0 0 0 0 0,1 0 1 0 0,-1 0-1 0 0,0 0 1 0 0,0 0-1 0 0,0 0 1 0 0,1 0-1 0 0,-1 0 0 0 0,0 0 1 0 0,0 0-1 0 0,1 1 1 0 0,-1-1-1 0 0,0 0 0 0 0,0 0 1 0 0,0 0-1 0 0,1 0 1 0 0,-1 0-1 0 0,0 0 1 0 0,0 1-1 0 0,0-1 0 0 0,0 0 1 0 0,1 0-1 0 0,-1 0 1 0 0,0 0-1 0 0,0 1 0 0 0,0-1 1 0 0,0 0-1 0 0,0 0 1 0 0,0 0-1 0 0,1 1 1 0 0,-1-1-1 0 0,0 0 0 0 0,0 0 1 0 0,0 1-1 0 0,0-1 1 0 0,0 0-1 0 0,0 1 0 0 0,-5 23 12 0 0,-16 27 232 0 0,19-48-228 0 0,-5 8 29 0 0,0 0-1 0 0,0 1 1 0 0,2 0-1 0 0,-1 1 1 0 0,2-1-1 0 0,-1 1 1 0 0,2 0-1 0 0,0 0 0 0 0,-3 20 1 0 0,7-32-39 0 0,-1 0 0 0 0,1 0-1 0 0,0 0 1 0 0,-1 0 0 0 0,1 0 0 0 0,0-1-1 0 0,-1 1 1 0 0,1 0 0 0 0,0 0 0 0 0,0-1-1 0 0,0 1 1 0 0,0 0 0 0 0,-1-1 0 0 0,1 1 0 0 0,0-1-1 0 0,0 1 1 0 0,0-1 0 0 0,0 0 0 0 0,0 1-1 0 0,0-1 1 0 0,0 0 0 0 0,0 0 0 0 0,1 0-1 0 0,-1 0 1 0 0,0 0 0 0 0,0 0 0 0 0,0 0 0 0 0,0 0-1 0 0,0 0 1 0 0,2-1 0 0 0,38-2 60 0 0,-22-1-27 0 0,0 0 0 0 0,-1-2 1 0 0,0 0-1 0 0,0-1 0 0 0,21-12 0 0 0,87-54-73 0 0,-83 47 55 0 0,3-2-9 0 0,124-68 19 0 0,-170 96-24 0 0,0 0 0 0 0,0 0 0 0 0,0 0-1 0 0,0 0 1 0 0,0 0 0 0 0,0 0 0 0 0,0 1 0 0 0,0-1 0 0 0,0 0 0 0 0,0 0-1 0 0,0 0 1 0 0,1 0 0 0 0,-1 0 0 0 0,0 0 0 0 0,0 0 0 0 0,0 0-1 0 0,0 0 1 0 0,0 0 0 0 0,0 0 0 0 0,0 0 0 0 0,0 1 0 0 0,0-1 0 0 0,0 0-1 0 0,0 0 1 0 0,0 0 0 0 0,0 0 0 0 0,0 0 0 0 0,0 0 0 0 0,0 0-1 0 0,1 0 1 0 0,-1 0 0 0 0,0 0 0 0 0,0 0 0 0 0,0 0 0 0 0,0 0 0 0 0,0 0-1 0 0,0 0 1 0 0,0 0 0 0 0,0 0 0 0 0,0 0 0 0 0,0 0 0 0 0,1 0-1 0 0,-1 0 1 0 0,0 0 0 0 0,0 0 0 0 0,0 0 0 0 0,0 0 0 0 0,0 0-1 0 0,0 0 1 0 0,0 0 0 0 0,0 0 0 0 0,0 0 0 0 0,0 0 0 0 0,0 0 0 0 0,1 0-1 0 0,-6 6 45 0 0,-150 128 600 0 0,12-11-317 0 0,128-102-350 0 0,15-20 20 0 0,-1-1-1 0 0,1 0 1 0 0,0 1-1 0 0,0-1 1 0 0,0 0-1 0 0,0 1 1 0 0,0-1 0 0 0,0 0-1 0 0,0 1 1 0 0,0-1-1 0 0,1 0 1 0 0,-1 1-1 0 0,0-1 1 0 0,0 0-1 0 0,0 1 1 0 0,0-1-1 0 0,0 0 1 0 0,0 1-1 0 0,1-1 1 0 0,-1 0 0 0 0,0 1-1 0 0,0-1 1 0 0,1 0-1 0 0,-1 0 1 0 0,0 1-1 0 0,0-1 1 0 0,1 0-1 0 0,-1 0 1 0 0,0 0-1 0 0,1 1 1 0 0,-1-1-1 0 0,0 0 1 0 0,0 0 0 0 0,1 0-1 0 0,0 0 1 0 0,3 1-1 0 0,0 0 0 0 0,0-1 0 0 0,0 0 0 0 0,0 0 0 0 0,1 0 0 0 0,-1-1 0 0 0,0 1 0 0 0,0-1 0 0 0,5-2 0 0 0,27-9 26 0 0,0-2 0 0 0,0-2 1 0 0,-2-1-1 0 0,44-29 0 0 0,-16 10-72 0 0,251-124-40 0 0,-272 148 84 0 0,-41 13-1 0 0,1-1 1 0 0,-1 0-1 0 0,0 0 0 0 0,0 0 0 0 0,0 0 0 0 0,0 0 0 0 0,1 0 0 0 0,-1 0 0 0 0,0 0 0 0 0,0 1 0 0 0,0-1 0 0 0,0 0 0 0 0,0 0 0 0 0,0 0 0 0 0,0 0 0 0 0,0 1 0 0 0,1-1 0 0 0,-1 0 0 0 0,0 0 0 0 0,0 0 0 0 0,0 0 0 0 0,0 1 0 0 0,0-1 0 0 0,0 0 0 0 0,0 0 0 0 0,0 0 0 0 0,0 0 0 0 0,0 1 0 0 0,0-1 0 0 0,0 0 0 0 0,0 0 0 0 0,0 0 0 0 0,0 1 0 0 0,0-1 0 0 0,-1 0 1 0 0,1 0-1 0 0,0 0 0 0 0,0 0 0 0 0,0 0 0 0 0,0 1 0 0 0,0-1 0 0 0,0 0 0 0 0,0 0 0 0 0,0 0 0 0 0,-1 0 0 0 0,1 0 0 0 0,0 1 0 0 0,0-1 0 0 0,0 0 0 0 0,0 0 0 0 0,0 0 0 0 0,-1 0 0 0 0,1 0 0 0 0,0 0 0 0 0,0 0 0 0 0,0 0 0 0 0,0 0 0 0 0,-1 0 0 0 0,1 0 0 0 0,0 0 0 0 0,-1 0 0 0 0,-43 39-34 0 0,-83 57-1 0 0,57-46 112 0 0,16-11 7 0 0,15-12 21 0 0,1 2 0 0 0,-47 47 0 0 0,68-56-17 0 0,17-20-83 0 0,0 0-1 0 0,0 1 1 0 0,-1-1-1 0 0,1 0 1 0 0,0 0-1 0 0,-1 1 1 0 0,1-1-1 0 0,0 0 1 0 0,0 0-1 0 0,-1 1 1 0 0,1-1-1 0 0,0 0 1 0 0,0 1-1 0 0,0-1 1 0 0,0 0-1 0 0,-1 1 1 0 0,1-1-1 0 0,0 0 0 0 0,0 1 1 0 0,0-1-1 0 0,0 1 1 0 0,0-1-1 0 0,0 0 1 0 0,0 1-1 0 0,0-1 1 0 0,0 0-1 0 0,0 1 1 0 0,0-1-1 0 0,0 1 1 0 0,0-1-1 0 0,0 0 1 0 0,0 1-1 0 0,1-1 1 0 0,-1 0-1 0 0,0 1 1 0 0,0-1-1 0 0,0 0 1 0 0,0 1-1 0 0,1-1 1 0 0,-1 0-1 0 0,0 0 1 0 0,0 1-1 0 0,1-1 1 0 0,-1 0-1 0 0,0 0 0 0 0,1 1 1 0 0,-1-1-1 0 0,0 0 1 0 0,1 0-1 0 0,-1 0 1 0 0,0 1-1 0 0,1-1 1 0 0,-1 0-1 0 0,0 0 1 0 0,1 0-1 0 0,-1 0 1 0 0,0 0-1 0 0,1 0 1 0 0,-1 0-1 0 0,1 0 1 0 0,15-1 17 0 0,0-1 1 0 0,0 0 0 0 0,-1-1 0 0 0,1-1-1 0 0,-1-1 1 0 0,0 0 0 0 0,20-10 0 0 0,107-60 4 0 0,-91 45-73 0 0,69-39-57 0 0,-39 21 93 0 0,132-58 0 0 0,-246 134-245 0 0,14-10 351 0 0,-5 1-3 0 0,-137 118 201 0 0,160-136-282 0 0,0-1 0 0 0,0 1 0 0 0,0 0 1 0 0,-1 0-1 0 0,1 0 0 0 0,0 0 0 0 0,0 1 0 0 0,0-1 0 0 0,1 0 0 0 0,-1 0 0 0 0,0 0 0 0 0,0 1 1 0 0,1-1-1 0 0,-1 0 0 0 0,1 1 0 0 0,-1-1 0 0 0,1 1 0 0 0,-1-1 0 0 0,1 1 0 0 0,0-1 0 0 0,0 3 1 0 0,0-4-4 0 0,1 1 0 0 0,0 0 0 0 0,0-1 0 0 0,0 1 0 0 0,0-1 0 0 0,0 1 0 0 0,-1-1 0 0 0,1 1 0 0 0,0-1 1 0 0,0 0-1 0 0,0 1 0 0 0,0-1 0 0 0,0 0 0 0 0,0 0 0 0 0,0 0 0 0 0,0 0 0 0 0,0 0 0 0 0,0 0 1 0 0,0 0-1 0 0,0 0 0 0 0,0 0 0 0 0,2-1 0 0 0,10-1 32 0 0,0 0 0 0 0,0-1-1 0 0,16-7 1 0 0,61-30 23 0 0,137-84-1 0 0,-140 73-139 0 0,-78 48-164 0 0,-8 6 90 0 0,-11 15 42 0 0,-22 23 196 0 0,-28 23 21 0 0,30-32 39 0 0,-36 48 0 0 0,50-50-143 0 0,16-29 1 0 0,0-1-1 0 0,0 1 1 0 0,0-1-1 0 0,0 1 1 0 0,0 0-1 0 0,0-1 0 0 0,0 1 1 0 0,0 0-1 0 0,1-1 1 0 0,-1 1-1 0 0,0-1 0 0 0,0 1 1 0 0,1-1-1 0 0,-1 1 1 0 0,0 0-1 0 0,1-1 1 0 0,-1 1-1 0 0,1-1 0 0 0,-1 0 1 0 0,1 1-1 0 0,-1-1 1 0 0,1 1-1 0 0,-1-1 0 0 0,1 0 1 0 0,-1 1-1 0 0,1-1 1 0 0,-1 0-1 0 0,1 1 1 0 0,-1-1-1 0 0,1 0 0 0 0,0 0 1 0 0,-1 0-1 0 0,1 0 1 0 0,0 0-1 0 0,-1 1 0 0 0,1-1 1 0 0,-1 0-1 0 0,1 0 1 0 0,0-1-1 0 0,-1 1 0 0 0,1 0 1 0 0,0 0-1 0 0,-1 0 1 0 0,1 0-1 0 0,0-1 1 0 0,12 0 21 0 0,0 0 0 0 0,0-1 0 0 0,0-1 0 0 0,0 0 0 0 0,-1 0 1 0 0,1-2-1 0 0,-1 1 0 0 0,16-10 0 0 0,94-60-8 0 0,-95 57-32 0 0,36-24-47 0 0,-2-2 1 0 0,92-85-1 0 0,-147 121-3 0 0,-28 33 46 0 0,-1-1-1 0 0,-1-2 0 0 0,-30 23 0 0 0,33-28 125 0 0,0 0 0 0 0,0 0-1 0 0,2 2 1 0 0,1 1 0 0 0,-21 29-1 0 0,39-50-99 0 0,-1 1-1 0 0,0 0 1 0 0,1-1-1 0 0,-1 1 1 0 0,1 0-1 0 0,-1-1 0 0 0,1 1 1 0 0,0 0-1 0 0,-1 0 1 0 0,1-1-1 0 0,0 1 1 0 0,-1 0-1 0 0,1 0 0 0 0,0 0 1 0 0,0-1-1 0 0,0 1 1 0 0,0 0-1 0 0,0 0 1 0 0,0 0-1 0 0,0 0 0 0 0,0 0 1 0 0,0-1-1 0 0,0 1 1 0 0,0 0-1 0 0,1 0 1 0 0,-1 0-1 0 0,0-1 0 0 0,0 1 1 0 0,1 0-1 0 0,0 0 1 0 0,0 0 1 0 0,0 0 1 0 0,1-1-1 0 0,-1 1 0 0 0,0-1 1 0 0,1 1-1 0 0,-1-1 1 0 0,0 0-1 0 0,1 1 0 0 0,-1-1 1 0 0,1 0-1 0 0,-1 0 1 0 0,1 0-1 0 0,-1 0 1 0 0,0 0-1 0 0,3-1 0 0 0,55-16 106 0 0,1-12-159 0 0,58-39 0 0 0,-46 26 18 0 0,-91 55-77 0 0,2 1 0 0 0,0 1-1 0 0,-16 17 1 0 0,-14 13-53 0 0,12-15 250 0 0,22-21-32 0 0,1 1 1 0 0,-1 0-1 0 0,2 1 1 0 0,-1 0-1 0 0,2 1 1 0 0,0 0 0 0 0,0 1-1 0 0,-11 19 1 0 0,21-31-56 0 0,0-1 0 0 0,0 0-1 0 0,0 1 1 0 0,0-1 0 0 0,0 0 0 0 0,0 1 0 0 0,0-1 0 0 0,1 0 0 0 0,-1 1 0 0 0,0-1 0 0 0,0 0 0 0 0,0 0 0 0 0,0 1-1 0 0,0-1 1 0 0,1 0 0 0 0,-1 1 0 0 0,0-1 0 0 0,0 0 0 0 0,0 0 0 0 0,1 1 0 0 0,-1-1 0 0 0,0 0 0 0 0,0 0 0 0 0,1 0-1 0 0,-1 1 1 0 0,0-1 0 0 0,1 0 0 0 0,-1 0 0 0 0,0 0 0 0 0,0 0 0 0 0,1 0 0 0 0,-1 0 0 0 0,0 0 0 0 0,1 0 0 0 0,-1 0-1 0 0,0 1 1 0 0,1-1 0 0 0,-1-1 0 0 0,0 1 0 0 0,1 0 0 0 0,-1 0 0 0 0,0 0 0 0 0,1 0 0 0 0,-1 0 0 0 0,1 0 0 0 0,20-1-25 0 0,-19 1 40 0 0,18-5 15 0 0,0 0 0 0 0,0-1 0 0 0,-1-1 0 0 0,0 0 0 0 0,0-2 0 0 0,-1 0 0 0 0,0-1 0 0 0,17-13 0 0 0,40-21-2 0 0,-87 51 33 0 0,0 1-1 0 0,1-1 0 0 0,-1 2 0 0 0,-9 9 1 0 0,55-26 12 0 0,2-12 9 0 0,45-36 1 0 0,-21 14-72 0 0,-60 41-17 0 0,0 1 0 0 0,0 0 0 0 0,0 0-1 0 0,0 0 1 0 0,1 0 0 0 0,-1 0 0 0 0,0-1 0 0 0,0 1 0 0 0,0 0 0 0 0,0 0-1 0 0,0 0 1 0 0,0 0 0 0 0,0 0 0 0 0,1 0 0 0 0,-1-1 0 0 0,0 1 0 0 0,0 0-1 0 0,0 0 1 0 0,0 0 0 0 0,1 0 0 0 0,-1 0 0 0 0,0 0 0 0 0,0 0 0 0 0,0 0-1 0 0,0 0 1 0 0,0 0 0 0 0,1 0 0 0 0,-1 0 0 0 0,0 0 0 0 0,0 0 0 0 0,0 0-1 0 0,0 0 1 0 0,1 0 0 0 0,-1 0 0 0 0,0 0 0 0 0,0 0 0 0 0,0 0 0 0 0,0 0-1 0 0,1 0 1 0 0,-1 0 0 0 0,0 1 0 0 0,0-1 0 0 0,0 0 0 0 0,0 0 0 0 0,0 0-1 0 0,1 0 1 0 0,-1 0 0 0 0,0 0 0 0 0,0 0 0 0 0,0 1 0 0 0,0-1 0 0 0,0 0-1 0 0,0 0 1 0 0,0 0 0 0 0,0 0 0 0 0,0 0 0 0 0,0 1 0 0 0,0-1 0 0 0,1 0-1 0 0,-1 0 1 0 0,0 0 0 0 0,0 0 0 0 0,0 1 0 0 0,0-1 0 0 0,0 0 0 0 0,0 0-1 0 0,-6 19-64 0 0,-12 20 164 0 0,16-36-85 0 0,-12 24 57 0 0,13-26-65 0 0,0 0-1 0 0,1 0 1 0 0,-1 0-1 0 0,1 0 1 0 0,-1 0-1 0 0,1 0 1 0 0,0 0-1 0 0,-1 0 1 0 0,1 0-1 0 0,0 1 1 0 0,0-1 0 0 0,0 0-1 0 0,0 0 1 0 0,0 0-1 0 0,0 0 1 0 0,0 0-1 0 0,0 0 1 0 0,0 1-1 0 0,1-1 1 0 0,-1 1-1 0 0,4-1 9 0 0,0-1 0 0 0,0 1 1 0 0,0-1-1 0 0,0 0 0 0 0,0 0 0 0 0,0 0 0 0 0,7-2 0 0 0,-7 2 3 0 0,4-2 5 0 0,1 0 1 0 0,-1-1-1 0 0,0 0 0 0 0,0 0 1 0 0,0-1-1 0 0,0 0 1 0 0,0 0-1 0 0,-1-1 0 0 0,0 1 1 0 0,0-2-1 0 0,0 1 1 0 0,11-13-1 0 0,-17 12 130 0 0,-12 7-161 0 0,-13 9 20 0 0,20-7-7 0 0,1 0-1 0 0,-1 0 0 0 0,0 0 0 0 0,1 1 0 0 0,-1-1 1 0 0,1 1-1 0 0,0 0 0 0 0,0 0 0 0 0,1 0 1 0 0,-1 0-1 0 0,1 1 0 0 0,0-1 0 0 0,0 0 0 0 0,0 1 1 0 0,1 0-1 0 0,0-1 0 0 0,0 1 0 0 0,0 0 1 0 0,0 0-1 0 0,1 0 0 0 0,-1-1 0 0 0,1 1 0 0 0,1 6 1 0 0,-1-9-4 0 0,-1 0 1 0 0,0 0 0 0 0,1 0 0 0 0,-1 0 0 0 0,0-1-1 0 0,0 1 1 0 0,0 0 0 0 0,0 0 0 0 0,0 0 0 0 0,0-1-1 0 0,-1 1 1 0 0,1-1 0 0 0,0 1 0 0 0,-1-1 0 0 0,1 1-1 0 0,-1-1 1 0 0,-3 2 0 0 0,-37 22-122 0 0,33-20 104 0 0,-445 214-32 0 0,141-73 157 0 0,-566 353-218 0 0,35 60 143 0 0,386-251-151 0 0,25-36 107 0 0,294-195 5 0 0,-174 71 1 0 0,237-121 63 0 0,75-27-50 0 0,1 0 1 0 0,0 0-1 0 0,0 0 1 0 0,0 0-1 0 0,0 0 1 0 0,0 0-1 0 0,-1 0 1 0 0,1 1-1 0 0,0-1 1 0 0,0 0-1 0 0,0 0 1 0 0,0 0-1 0 0,-1 0 1 0 0,1 0-1 0 0,0 0 1 0 0,0 0-1 0 0,0 0 1 0 0,-1 0-1 0 0,1 0 1 0 0,0 0-1 0 0,0 0 1 0 0,0 0-1 0 0,-1 0 1 0 0,1 0-1 0 0,0 0 1 0 0,0 0-1 0 0,0 0 1 0 0,0 0-1 0 0,-1-1 1 0 0,1 1-1 0 0,0 0 1 0 0,0 0-1 0 0,0 0 1 0 0,0 0-1 0 0,0 0 1 0 0,-1 0-1 0 0,1 0 1 0 0,0-1-1 0 0,0 1 1 0 0,0 0-1 0 0,0 0 1 0 0,0 0-1 0 0,0 0 1 0 0,0 0-1 0 0,-1-1 1 0 0,1 1-1 0 0,0 0 1 0 0,0 0-1 0 0,0 0 1 0 0,0-1-1 0 0,0 1 1 0 0,0 0-1 0 0,6-10 19 0 0,27-26-152 0 0,57-46 0 0 0,-10 10 81 0 0,-34 29-30 0 0,-3-2 1 0 0,-2-1-1 0 0,-1-3 0 0 0,53-86 1 0 0,-70 83 22 0 0,-23 51 59 0 0,1 0-1 0 0,-1 0 1 0 0,1 0 0 0 0,-1 0-1 0 0,0 0 1 0 0,1 0 0 0 0,-1 0-1 0 0,0 0 1 0 0,0 0 0 0 0,0 0 0 0 0,1-1-1 0 0,-1 1 1 0 0,0 0 0 0 0,-1 0-1 0 0,1 0 1 0 0,0 0 0 0 0,0 0-1 0 0,0 0 1 0 0,-1 0 0 0 0,1 0-1 0 0,0 0 1 0 0,-1 0 0 0 0,1 0 0 0 0,-1 0-1 0 0,1 0 1 0 0,-1 0 0 0 0,1 0-1 0 0,-1 0 1 0 0,0 1 0 0 0,0-1-1 0 0,1 0 1 0 0,-1 0 0 0 0,0 1 0 0 0,0-1-1 0 0,0 0 1 0 0,0 1 0 0 0,0-1-1 0 0,0 1 1 0 0,0-1 0 0 0,0 1-1 0 0,0 0 1 0 0,0-1 0 0 0,0 1-1 0 0,-2 0 1 0 0,-10 0 28 0 0,1 0-1 0 0,-1 1 1 0 0,0 1-1 0 0,1 0 1 0 0,-1 1-1 0 0,1 1 1 0 0,-1-1-1 0 0,-21 12 1 0 0,-97 57 161 0 0,89-47-95 0 0,-164 99 444 0 0,-125 71 102 0 0,223-137-411 0 0,-128 47 1 0 0,214-96-186 0 0,0-2 0 0 0,-28 6 1 0 0,50-14-42 0 0,1 1 1 0 0,-1 0 0 0 0,0-1 0 0 0,1 1 0 0 0,-1 0 0 0 0,0-1 0 0 0,0 1 0 0 0,0-1 0 0 0,1 1 0 0 0,-1 0 0 0 0,0-1 0 0 0,0 1 0 0 0,0-1-1 0 0,0 1 1 0 0,0-1 0 0 0,0 1 0 0 0,0 0 0 0 0,0-1 0 0 0,0 1 0 0 0,0-1 0 0 0,0 1 0 0 0,0-1 0 0 0,0 1 0 0 0,0-1 0 0 0,0 1 0 0 0,0 0-1 0 0,0-1 1 0 0,0 1 0 0 0,-1-1 0 0 0,1 1 0 0 0,0 0 0 0 0,0-1 0 0 0,-1 1 0 0 0,1-1 0 0 0,0 1 0 0 0,0 0 0 0 0,-1 0 0 0 0,1-1 0 0 0,0 1-1 0 0,-1 0 1 0 0,1-1 0 0 0,0 1 0 0 0,-1 0 0 0 0,1 0 0 0 0,-1 0 0 0 0,1-1 0 0 0,0 1 0 0 0,-1 0 0 0 0,1 0 0 0 0,-1 0 0 0 0,1 0-1 0 0,-1 0 1 0 0,1 0 0 0 0,-1 0 0 0 0,1 0 0 0 0,0 0 0 0 0,-1 0 0 0 0,1 0 0 0 0,-1 0 0 0 0,1 0 0 0 0,-1 0 0 0 0,1 0 0 0 0,0 0 0 0 0,-1 1-1 0 0,1-1 1 0 0,-1 0 0 0 0,1 0 0 0 0,-1 1 0 0 0,25-31 114 0 0,199-175 23 0 0,-137 130-65 0 0,45-42-152 0 0,108-94 6 0 0,-168 154-207 0 0,112-69 0 0 0,-360 253-771 0 0,97-67 1088 0 0,-1306 868 1688 0 0,1343-900-1737 0 0,20-12 27 0 0,-2 0-1 0 0,0-2 1 0 0,-46 20 0 0 0,71-34-18 0 0,-1 0 0 0 0,1 0 0 0 0,0 1 0 0 0,-1-1 0 0 0,1 0 0 0 0,0 0 0 0 0,-1 0 0 0 0,1 0 0 0 0,0 1 0 0 0,-1-1 0 0 0,1 0 0 0 0,-1 0 0 0 0,1 0 0 0 0,0 0 0 0 0,-1 0 0 0 0,1 0 0 0 0,-1 0 0 0 0,1 0 0 0 0,0 0 0 0 0,-1 0 0 0 0,1 0 0 0 0,-1 0 0 0 0,1 0 0 0 0,0-1 0 0 0,-1 1 0 0 0,1 0 0 0 0,-1 0 0 0 0,1 0 0 0 0,0 0 0 0 0,-1-1 0 0 0,1 1 0 0 0,0 0 0 0 0,-1 0 0 0 0,1-1 0 0 0,-1 1 0 0 0,8-16-35 0 0,29-30-53 0 0,2 2 1 0 0,3 1-1 0 0,46-38 0 0 0,-33 31 106 0 0,568-565-334 0 0,-610 602 235 0 0,6-5-176 0 0,-1-2 0 0 0,-1 1 0 0 0,18-29 0 0 0,-34 47 249 0 0,1 1 1 0 0,-1-1 0 0 0,0 0 0 0 0,1 1-1 0 0,-1-1 1 0 0,1 0 0 0 0,-1 1-1 0 0,0-1 1 0 0,0 0 0 0 0,1 1-1 0 0,-1-1 1 0 0,0 0 0 0 0,0 0-1 0 0,0 1 1 0 0,0-1 0 0 0,0 0-1 0 0,0 0 1 0 0,0 1 0 0 0,0-1 0 0 0,0 0-1 0 0,0 0 1 0 0,0 1 0 0 0,0-1-1 0 0,-1-1 1 0 0,0 1 0 0 0,0 1 0 0 0,0 0 0 0 0,0 0 0 0 0,0-1 0 0 0,0 1 0 0 0,0 0 0 0 0,0 0 0 0 0,-1 0 0 0 0,1 0 0 0 0,0 0 0 0 0,0 1 0 0 0,0-1 0 0 0,0 0 0 0 0,0 0 0 0 0,0 1 0 0 0,0-1 0 0 0,0 0 0 0 0,-2 2 0 0 0,-45 20 6 0 0,0 2 1 0 0,1 2 0 0 0,-73 56-1 0 0,35-24 294 0 0,-404 241 914 0 0,-8 4-535 0 0,457-281-679 0 0,291-234-71 0 0,76-67 128 0 0,-231 191-58 0 0,169-161-581 0 0,-228 208 185 0 0,-36 40 385 0 0,0 1 1 0 0,-1-1-1 0 0,1 0 0 0 0,-1 1 0 0 0,1-1 1 0 0,-1 0-1 0 0,1 1 0 0 0,-1-1 1 0 0,1 0-1 0 0,-1 1 0 0 0,0-1 1 0 0,0 0-1 0 0,1 0 0 0 0,-1 0 1 0 0,0 1-1 0 0,0-1 0 0 0,0 0 1 0 0,0 0-1 0 0,0 0 0 0 0,0 0 1 0 0,0 0-1 0 0,-13-1-173 0 0,-28 16 32 0 0,37-13 124 0 0,-113 54 128 0 0,-151 94-1 0 0,100-52 379 0 0,-379 226 589 0 0,337-195-780 0 0,272-174-237 0 0,101-96 0 0 0,-93 78-52 0 0,424-411-1018 0 0,-465 439 776 0 0,-22 23 95 0 0,-7 13 151 0 0,-1-1 0 0 0,1 1 0 0 0,0 0 0 0 0,-1-1 0 0 0,1 1 0 0 0,0 0-1 0 0,-1 0 1 0 0,1-1 0 0 0,-1 1 0 0 0,1 0 0 0 0,0 0 0 0 0,-1 0 0 0 0,1 0 0 0 0,-1-1 0 0 0,1 1 0 0 0,-1 0 0 0 0,1 0 0 0 0,0 0 0 0 0,-1 0 0 0 0,1 0 0 0 0,-1 0 0 0 0,1 0-1 0 0,-1 0 1 0 0,1 1 0 0 0,-1-1 0 0 0,1 0 0 0 0,0 0 0 0 0,-1 0 0 0 0,1 0 0 0 0,-1 0 0 0 0,1 1 0 0 0,0-1 0 0 0,-1 0 0 0 0,0 1 0 0 0,-21 6-38 0 0,0 2 1 0 0,0 0 0 0 0,1 2 0 0 0,-24 15-1 0 0,-88 64 326 0 0,92-61-208 0 0,-198 141 777 0 0,-159 109 185 0 0,347-241-994 0 0,86-40-299 0 0,5-13 305 0 0,0-2-1 0 0,0-1 1 0 0,69-45 0 0 0,-47 27-12 0 0,5-5-66 0 0,-38 22-8 0 0,1 1-1 0 0,0 1 1 0 0,2 2-1 0 0,-1 1 1 0 0,47-13 0 0 0,-76 26 22 0 0,0 1 1 0 0,1-1 0 0 0,0 1 0 0 0,-1-1 0 0 0,1 1 0 0 0,-1 0 0 0 0,1 0-1 0 0,-1 0 1 0 0,1 1 0 0 0,-1-1 0 0 0,1 1 0 0 0,0-1 0 0 0,-1 1 0 0 0,5 1 0 0 0,-6-1-1 0 0,0 0 0 0 0,0 0-1 0 0,0 0 1 0 0,0 0 0 0 0,0 0 0 0 0,0 0 0 0 0,-1 0 0 0 0,1 0 0 0 0,0 0 0 0 0,0 0 0 0 0,-1 0 0 0 0,1 0 0 0 0,-1 1 0 0 0,1-1 0 0 0,-1 0 0 0 0,0 0 0 0 0,1 1 0 0 0,-1-1 0 0 0,0 0 0 0 0,0 1 0 0 0,0 0 0 0 0,0 6-16 0 0,-1 0 0 0 0,-1 0 0 0 0,1 0 0 0 0,-1 0 0 0 0,-1 0 0 0 0,1 0 0 0 0,-1-1 0 0 0,-6 11 0 0 0,-47 84 5 0 0,-83 113 1 0 0,47-77 70 0 0,-991 1490 505 0 0,1013-1531-538 0 0,-74 115 19 0 0,133-185-100 0 0,12-27 64 0 0,-1 0-1 0 0,0 0 1 0 0,0 0-1 0 0,1 1 1 0 0,-1-1-1 0 0,0 0 1 0 0,1 0-1 0 0,-1 0 1 0 0,0 0-1 0 0,1 0 1 0 0,-1 0-1 0 0,0 0 1 0 0,1 0-1 0 0,-1 0 0 0 0,0 0 1 0 0,1 0-1 0 0,-1 0 1 0 0,0 0-1 0 0,1 0 1 0 0,-1 0-1 0 0,0 0 1 0 0,1 0-1 0 0,-1 0 1 0 0,0 0-1 0 0,0 0 1 0 0,1 0-1 0 0,-1 0 1 0 0,0-1-1 0 0,1 1 1 0 0,-1 0-1 0 0,0 0 1 0 0,0 0-1 0 0,1-1 1 0 0,-1 1-1 0 0,0 0 1 0 0,0 0-1 0 0,1-1 0 0 0,-1 1 1 0 0,43-36-285 0 0,316-338 464 0 0,-131 128-129 0 0,-210 227-47 0 0,419-416 40 0 0,-297 307-120 0 0,191-134 0 0 0,-310 247 47 0 0,-15 10 2 0 0,-1 0-1 0 0,1 1 1 0 0,0-1 0 0 0,1 2-1 0 0,-1-1 1 0 0,1 0 0 0 0,-1 1-1 0 0,1 1 1 0 0,0-1 0 0 0,0 1-1 0 0,12-2 1 0 0,-15 7-146 0 0,-8 8-34 0 0,-16 19 198 0 0,-1-1 0 0 0,-2-1 1 0 0,0-2-1 0 0,-2 0 0 0 0,-38 31 0 0 0,21-18 72 0 0,-953 803 2092 0 0,808-691-1812 0 0,-195 155-22 0 0,326-267-259 0 0,44-37-9 0 0,13-11-20 0 0,19-22 3 0 0,226-237-179 0 0,-176 198 167 0 0,925-833 212 0 0,-658 641-234 0 0,-263 211-236 0 0,2 2-1 0 0,136-61 0 0 0,-212 109 238 0 0,81-29-324 0 0,-76 28 286 0 0,1 0 0 0 0,0 1-1 0 0,-1 0 1 0 0,1 0 0 0 0,0 0-1 0 0,0 1 1 0 0,0 0 0 0 0,-1 0-1 0 0,1 1 1 0 0,11 1 0 0 0,-16-1 31 0 0,0-1 1 0 0,0 0 0 0 0,0 1-1 0 0,0-1 1 0 0,0 1-1 0 0,-1-1 1 0 0,1 1-1 0 0,0-1 1 0 0,0 1 0 0 0,0 0-1 0 0,-1-1 1 0 0,1 1-1 0 0,0 0 1 0 0,-1 0 0 0 0,1 0-1 0 0,0-1 1 0 0,-1 1-1 0 0,1 0 1 0 0,-1 0-1 0 0,1 0 1 0 0,-1 0 0 0 0,0 0-1 0 0,1 0 1 0 0,-1 0-1 0 0,0 0 1 0 0,0 0-1 0 0,0 0 1 0 0,0 0 0 0 0,0 0-1 0 0,0 0 1 0 0,0 1-1 0 0,0 5-18 0 0,-1-1 0 0 0,1 1 0 0 0,-1-1 0 0 0,-1 1 0 0 0,1-1 0 0 0,-1 1 0 0 0,0-1 0 0 0,-1 0 0 0 0,0 0 0 0 0,-6 10-1 0 0,-47 62-16 0 0,-297 317 309 0 0,-28-21 361 0 0,351-345-565 0 0,-731 672 1032 0 0,593-549-1042 0 0,118-108-19 0 0,14-13-11 0 0,1 1 0 0 0,-40 51 0 0 0,75-83-22 0 0,0 0 0 0 0,0 0 0 0 0,0 0 0 0 0,0 0-1 0 0,0 0 1 0 0,1 0 0 0 0,-1 0 0 0 0,0 0 0 0 0,0 0 0 0 0,0 0 0 0 0,0 0 0 0 0,0 0 0 0 0,1 0 0 0 0,-1 0 0 0 0,0 0-1 0 0,0 0 1 0 0,0 0 0 0 0,0 0 0 0 0,0 1 0 0 0,0-1 0 0 0,0 0 0 0 0,1 0 0 0 0,-1 0 0 0 0,0 0 0 0 0,0 0-1 0 0,0 0 1 0 0,0 1 0 0 0,0-1 0 0 0,0 0 0 0 0,0 0 0 0 0,0 0 0 0 0,0 0 0 0 0,0 0 0 0 0,0 1 0 0 0,0-1 0 0 0,0 0-1 0 0,0 0 1 0 0,0 0 0 0 0,0 0 0 0 0,0 0 0 0 0,0 1 0 0 0,0-1 0 0 0,0 0 0 0 0,0 0 0 0 0,0 0 0 0 0,0 0 0 0 0,0 0-1 0 0,0 1 1 0 0,0-1 0 0 0,0 0 0 0 0,11-2-47 0 0,1-1 0 0 0,0-1 0 0 0,-1 0 0 0 0,0 0 0 0 0,0-1-1 0 0,0 0 1 0 0,19-13 0 0 0,-20 12 45 0 0,1318-791 567 0 0,-1055 616-636 0 0,506-297-1183 0 0,-753 464 1170 0 0,-17 8 53 0 0,1 1-1 0 0,0 0 1 0 0,0 0-1 0 0,0 1 0 0 0,1 0 1 0 0,-1 1-1 0 0,1 0 1 0 0,0 0-1 0 0,21-1 0 0 0,-25 8-81 0 0,-10 8-34 0 0,-8 7 125 0 0,-1 0-1 0 0,-1-1 1 0 0,0 0-1 0 0,-1-1 1 0 0,-1-1-1 0 0,-21 19 1 0 0,29-28 38 0 0,-697 611 695 0 0,529-472-554 0 0,-1212 1069 696 0 0,1333-1163-835 0 0,44-40 7 0 0,13-10-41 0 0,21-16-64 0 0,600-457 206 0 0,-25 18 72 0 0,181-84-281 0 0,-521 377-261 0 0,307-137 1 0 0,-503 268 77 0 0,2 2 0 0 0,87-23 1 0 0,-87 40 115 0 0,-64 10 147 0 0,-1-1 0 0 0,1 1 1 0 0,0 0-1 0 0,-1 0 1 0 0,1 0-1 0 0,0 0 0 0 0,-1 0 1 0 0,1 0-1 0 0,0 0 1 0 0,-1 0-1 0 0,1 0 0 0 0,0 0 1 0 0,-1 0-1 0 0,1 1 1 0 0,0-1-1 0 0,-1 0 0 0 0,1 0 1 0 0,0 1-1 0 0,-1-1 1 0 0,1 0-1 0 0,-1 1 0 0 0,1-1 1 0 0,-1 0-1 0 0,1 1 0 0 0,-1-1 1 0 0,1 1-1 0 0,-1-1 1 0 0,1 1-1 0 0,-1-1 0 0 0,0 1 1 0 0,1-1-1 0 0,-1 1 1 0 0,0 0-1 0 0,1-1 0 0 0,-1 1 1 0 0,0 0-1 0 0,0-1 1 0 0,0 1-1 0 0,1-1 0 0 0,-1 1 1 0 0,0 0-1 0 0,0-1 0 0 0,0 1 1 0 0,0 0-1 0 0,0-1 1 0 0,0 1-1 0 0,0 0 0 0 0,0-1 1 0 0,-1 1-1 0 0,1 0 1 0 0,0-1-1 0 0,-1 2 0 0 0,-18 35-169 0 0,-8-4 190 0 0,-1-1 0 0 0,-2-2 1 0 0,-65 53-1 0 0,83-73-4 0 0,-807 613 674 0 0,480-374-587 0 0,-1036 826 1339 0 0,1364-1064-1428 0 0,16-11-23 0 0,26-18-59 0 0,413-292 54 0 0,-248 167 60 0 0,962-655 22 0 0,48 85-1451 0 0,-1165 692 1210 0 0,34-19-327 0 0,117-44 0 0 0,-183 81 473 0 0,1 0-1 0 0,-1 1 1 0 0,1 0-1 0 0,16-1 1 0 0,-18 6-46 0 0,-14 9-76 0 0,-16 13 77 0 0,0-2 0 0 0,-1 0 0 0 0,-1-1 0 0 0,-51 34 0 0 0,64-48 101 0 0,-875 611 1424 0 0,245-178-803 0 0,-225 202 148 0 0,62-44-198 0 0,772-575-595 0 0,31-23 0 0 0,7-5 0 0 0,51-33-18 0 0,560-410 154 0 0,-311 222-199 0 0,1662-1111-464 0 0,-944 773-1168 0 0,-986 544 1661 0 0,1 3-1 0 0,66-19 0 0 0,-97 34-20 0 0,-15 8-39 0 0,-113 85 352 0 0,-181 107 0 0 0,218-147-257 0 0,-269 170 122 0 0,-457 292 368 0 0,21 23-32 0 0,512-334-68 0 0,715-512-224 0 0,129-89 61 0 0,908-547-1528 0 0,-1404 901 879 0 0,106-45 0 0 0,-131 75 257 0 0,-42 16 102 0 0,-14 10-30 0 0,-125 106 405 0 0,-213 146 0 0 0,300-230-289 0 0,-2021 1538 1136 0 0,1816-1376-809 0 0,248-193-325 0 0,-1-1-1 0 0,1 1 1 0 0,0 0 0 0 0,0 1-1 0 0,1-1 1 0 0,-1 1 0 0 0,1 0-1 0 0,-5 7 1 0 0,13-12-35 0 0,0 0 1 0 0,-1 0-1 0 0,1-1 0 0 0,0 0 1 0 0,-1 1-1 0 0,1-2 0 0 0,-1 1 1 0 0,8-5-1 0 0,565-341 131 0 0,-491 293-115 0 0,92-60 119 0 0,701-434-311 0 0,-618 403 30 0 0,399-163-1 0 0,-654 306 151 0 0,44-17-171 0 0,73-19-1 0 0,-116 39-68 0 0,-8 4 80 0 0,-19 12 12 0 0,-36 21 133 0 0,-387 223 229 0 0,-22 15-308 0 0,-773 509 1435 0 0,1304-814-1284 0 0,367-219 3 0 0,-217 121-80 0 0,620-339-1 0 0,28 61-846 0 0,-852 401 820 0 0,27-11-318 0 0,1 1 0 0 0,67-16 0 0 0,-90 29 200 0 0,-12 7 4 0 0,-26 17-122 0 0,-57 38 411 0 0,-101 58 0 0 0,74-51 36 0 0,-2419 1628 2059 0 0,2569-1713-2235 0 0,399-241 147 0 0,-232 130-88 0 0,27-14-117 0 0,560-325-20 0 0,19 44-344 0 0,-511 295-418 0 0,-235 109 410 0 0,-54 18 267 0 0,-14 8 36 0 0,-23 19-90 0 0,-33 20 303 0 0,-1-2-1 0 0,-104 61 0 0 0,68-47 70 0 0,-712 456 618 0 0,-140 93 79 0 0,885-569-780 0 0,21-15 10 0 0,0 1 0 0 0,-58 53-1 0 0,92-74-89 0 0,11-5-16 0 0,319-168-41 0 0,-183 89 37 0 0,1436-701-298 0 0,-1524 758 238 0 0,-10 3-65 0 0,1 2 1 0 0,0 3-1 0 0,86-19 0 0 0,-133 35 158 0 0,0 1-1 0 0,0-1 1 0 0,0 1-1 0 0,0 0 1 0 0,0 0-1 0 0,0 0 1 0 0,0 0-1 0 0,0 0 0 0 0,0 0 1 0 0,-1 0-1 0 0,1 1 1 0 0,0-1-1 0 0,0 1 1 0 0,2 0-1 0 0,-3 0 5 0 0,-1 0 0 0 0,1 0-1 0 0,-1-1 1 0 0,0 1 0 0 0,1 0 0 0 0,-1 0-1 0 0,0 0 1 0 0,0 0 0 0 0,1 0 0 0 0,-1 0 0 0 0,0 0-1 0 0,0-1 1 0 0,0 1 0 0 0,0 0 0 0 0,0 0-1 0 0,0 0 1 0 0,0 0 0 0 0,-1 0 0 0 0,1 0-1 0 0,0 0 1 0 0,0 0 0 0 0,-1-1 0 0 0,1 1 0 0 0,0 0-1 0 0,-1 0 1 0 0,1 0 0 0 0,-1-1 0 0 0,1 1-1 0 0,-1 0 1 0 0,-1 1 0 0 0,-10 15-13 0 0,-1-1-1 0 0,-1-1 1 0 0,0 0 0 0 0,-1 0-1 0 0,-28 19 1 0 0,23-16 54 0 0,-598 452 676 0 0,-28-31-67 0 0,451-308-441 0 0,-152 95-180 0 0,345-225-25 0 0,-1 0 0 0 0,1 1 0 0 0,0-1 0 0 0,0 0 0 0 0,0 1 0 0 0,0-1 0 0 0,0 1 1 0 0,1-1-1 0 0,-1 1 0 0 0,0 0 0 0 0,1 0 0 0 0,-1 0 0 0 0,1 0 0 0 0,0 0 0 0 0,-2 3 1 0 0,5-5-13 0 0,1 1 0 0 0,-1-1 1 0 0,1 0-1 0 0,-1 0 1 0 0,1 0-1 0 0,-1 0 1 0 0,1-1-1 0 0,-1 1 1 0 0,0-1-1 0 0,1 1 1 0 0,-1-1-1 0 0,0 0 1 0 0,1 0-1 0 0,3-2 0 0 0,78-31 47 0 0,109-62 0 0 0,-114 54-5 0 0,544-291 154 0 0,241-123-391 0 0,-804 427 121 0 0,188-88-353 0 0,-195 95 287 0 0,0 3 0 0 0,90-21 1 0 0,-141 39 148 0 0,0 1-1 0 0,0-1 1 0 0,0 1 0 0 0,0-1 0 0 0,0 1 0 0 0,0 0 0 0 0,0 0 0 0 0,0 0 0 0 0,0 0-1 0 0,0 1 1 0 0,0-1 0 0 0,0 0 0 0 0,0 1 0 0 0,3 0 0 0 0,-5 0 0 0 0,1-1-1 0 0,-1 1 1 0 0,0-1 0 0 0,1 1-1 0 0,-1-1 1 0 0,0 1 0 0 0,0-1 0 0 0,1 1-1 0 0,-1-1 1 0 0,0 1 0 0 0,0-1-1 0 0,0 1 1 0 0,0-1 0 0 0,0 1 0 0 0,0-1-1 0 0,0 1 1 0 0,0-1 0 0 0,0 1-1 0 0,0 0 1 0 0,0-1 0 0 0,0 1 0 0 0,0-1-1 0 0,0 1 1 0 0,0-1 0 0 0,0 1-1 0 0,-1-1 1 0 0,1 1 0 0 0,0-1 0 0 0,0 1-1 0 0,-1-1 1 0 0,1 1 0 0 0,-1 0-1 0 0,-4 6-22 0 0,-1 0 0 0 0,1 0 0 0 0,-2 0-1 0 0,-13 12 1 0 0,-231 165 455 0 0,141-109-345 0 0,-598 401 434 0 0,33-23-224 0 0,659-442-297 0 0,-5 3 4 0 0,0 1 1 0 0,-23 24-1 0 0,44-39 0 0 0,0 0 1 0 0,0 0-1 0 0,0 0 0 0 0,0 0 1 0 0,0 0-1 0 0,1 0 0 0 0,-1 0 0 0 0,0 0 1 0 0,0 0-1 0 0,0 0 0 0 0,0 0 1 0 0,0 0-1 0 0,0 0 0 0 0,1 0 0 0 0,-1 0 1 0 0,0 1-1 0 0,0-1 0 0 0,0 0 1 0 0,0 0-1 0 0,0 0 0 0 0,0 0 0 0 0,0 0 1 0 0,0 0-1 0 0,0 0 0 0 0,1 1 1 0 0,-1-1-1 0 0,0 0 0 0 0,0 0 0 0 0,0 0 1 0 0,0 0-1 0 0,0 0 0 0 0,0 1 0 0 0,0-1 1 0 0,0 0-1 0 0,0 0 0 0 0,0 0 1 0 0,0 0-1 0 0,0 0 0 0 0,0 1 0 0 0,0-1 1 0 0,0 0-1 0 0,14-3-27 0 0,0 0 1 0 0,-1-1-1 0 0,1 0 0 0 0,-1-2 1 0 0,0 1-1 0 0,20-13 0 0 0,-3 3 46 0 0,1178-620 448 0 0,-369 188-627 0 0,9 31-413 0 0,-800 394 461 0 0,-4 1-100 0 0,64-21 0 0 0,-96 40 44 0 0,-9 4 52 0 0,-19 12 5 0 0,-36 19 127 0 0,-634 322 580 0 0,-30-66-361 0 0,704-285-226 0 0,-138 44 83 0 0,128-44-45 0 0,20-8 3 0 0,15-5 29 0 0,634-317-232 0 0,-386 205 196 0 0,95-48 17 0 0,554-269-866 0 0,-894 430 794 0 0,1 0-9 0 0,-1-1-1 0 0,0 0 1 0 0,17-13 0 0 0,-33 22 23 0 0,0 0 0 0 0,0 0-1 0 0,-1 0 1 0 0,1 0 0 0 0,0 0-1 0 0,0 0 1 0 0,0-1 0 0 0,0 1-1 0 0,0 0 1 0 0,0 0 0 0 0,-1 0-1 0 0,1 0 1 0 0,0 0 0 0 0,0 0 0 0 0,0 0-1 0 0,0 0 1 0 0,0 0 0 0 0,0 0-1 0 0,0-1 1 0 0,-1 1 0 0 0,1 0-1 0 0,0 0 1 0 0,0 0 0 0 0,0 0-1 0 0,0 0 1 0 0,0 0 0 0 0,0-1 0 0 0,0 1-1 0 0,0 0 1 0 0,0 0 0 0 0,0 0-1 0 0,0 0 1 0 0,0 0 0 0 0,0-1-1 0 0,0 1 1 0 0,0 0 0 0 0,0 0-1 0 0,0 0 1 0 0,0 0 0 0 0,0 0-1 0 0,0-1 1 0 0,0 1 0 0 0,0 0 0 0 0,0 0-1 0 0,0 0 1 0 0,0 0 0 0 0,0 0-1 0 0,0-1 1 0 0,1 1 0 0 0,-1 0-1 0 0,0 0 1 0 0,-12 0-2 0 0,0 0-1 0 0,0 1 1 0 0,1 0-1 0 0,-1 1 1 0 0,0 0-1 0 0,-16 5 0 0 0,-73 31 94 0 0,60-21-54 0 0,-946 438 910 0 0,940-431-819 0 0,44-21-3 0 0,19-6-113 0 0,33-13-40 0 0,387-172 173 0 0,-14 6-189 0 0,178-49-277 0 0,-379 148-475 0 0,-201 74 631 0 0,-18 5 50 0 0,-36 8 48 0 0,-54 22 66 0 0,-166 72 0 0 0,154-56 53 0 0,56-24-1 0 0,-651 288 851 0 0,674-293-771 0 0,21-13-130 0 0,0 0-1 0 0,0 0 1 0 0,0 1 0 0 0,0-1 0 0 0,0 0 0 0 0,0 0 0 0 0,0 0 0 0 0,0 0 0 0 0,0 0 0 0 0,0 0 0 0 0,0 0 0 0 0,-1 0 0 0 0,1 1 0 0 0,0-1 0 0 0,0 0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0,0 0 0 0 0,1 0 0 0 0,-1 0 0 0 0,0 0 0 0 0,0 0 0 0 0,0 0 0 0 0,0 0 0 0 0,0 0 0 0 0,0 0-1 0 0,0 0 1 0 0,1 0 0 0 0,-1 0 0 0 0,0 0 0 0 0,0 0 0 0 0,0 0 0 0 0,0 0 0 0 0,0 0 0 0 0,0 0 0 0 0,0 0 0 0 0,1 0 0 0 0,-1 0 0 0 0,0 0 0 0 0,0 0 0 0 0,40-6-2 0 0,25-12 78 0 0,83-38-1 0 0,-43 15-43 0 0,65-21-55 0 0,445-173 242 0 0,-426 153-379 0 0,209-123 0 0 0,-373 190 70 0 0,3 0-108 0 0,-1-1 0 0 0,-1-1 1 0 0,-1-1-1 0 0,0-1 0 0 0,39-41 0 0 0,-54 40 99 0 0,-10 20 99 0 0,0-1 0 0 0,0 1 0 0 0,0 0 0 0 0,0-1 0 0 0,-1 1 0 0 0,1 0 0 0 0,0-1 0 0 0,0 1 0 0 0,-1 0 0 0 0,1-1 0 0 0,0 1 0 0 0,0 0 0 0 0,-1-1 0 0 0,1 1 0 0 0,0 0 0 0 0,-1 0 0 0 0,1-1 0 0 0,0 1 0 0 0,-1 0 1 0 0,1 0-1 0 0,-1 0 0 0 0,1-1 0 0 0,0 1 0 0 0,-1 0 0 0 0,1 0 0 0 0,-1 0 0 0 0,1 0 0 0 0,0 0 0 0 0,-1 0 0 0 0,-40 5 125 0 0,2 7-10 0 0,0 2 0 0 0,-63 32-1 0 0,20-8 10 0 0,-372 144 764 0 0,479-179-892 0 0,17-8 52 0 0,-1-2 1 0 0,0-2-1 0 0,0-1 0 0 0,66-27 1 0 0,-69 24-43 0 0,140-52-408 0 0,-3-7 1 0 0,279-162 0 0 0,-446 230 377 0 0,5-4-20 0 0,1 0 0 0 0,-2-1 0 0 0,21-17 0 0 0,-33 26 43 0 0,0 0-1 0 0,-1 0 0 0 0,1 0 1 0 0,-1 0-1 0 0,1 0 0 0 0,0 0 1 0 0,-1 0-1 0 0,1 0 0 0 0,-1 0 1 0 0,1 0-1 0 0,0 0 0 0 0,-1 0 1 0 0,1 0-1 0 0,0 0 0 0 0,-1 0 1 0 0,1 0-1 0 0,-1 0 0 0 0,1-1 1 0 0,0 1-1 0 0,-1 0 0 0 0,1 0 1 0 0,0 0-1 0 0,-1-1 0 0 0,1 1 1 0 0,0 0-1 0 0,0 0 0 0 0,-1-1 1 0 0,1 1-1 0 0,0 0 0 0 0,0-1 1 0 0,-1 1-1 0 0,1 0 1 0 0,0-1-1 0 0,0 1 0 0 0,0 0 1 0 0,-1-1-1 0 0,1 1 0 0 0,0 0 1 0 0,0-1-1 0 0,0 1 0 0 0,0-1 1 0 0,0 1-1 0 0,0 0 0 0 0,0-1 1 0 0,0 1-1 0 0,0-1 0 0 0,0 1 1 0 0,0 0-1 0 0,0-1 0 0 0,0 1 1 0 0,0 0-1 0 0,0-1 0 0 0,1 1 1 0 0,-1-1-1 0 0,0 1 0 0 0,0 0 1 0 0,0-1-1 0 0,1 1 0 0 0,-1 0 1 0 0,0-1-1 0 0,0 1 0 0 0,1 0 1 0 0,-1 0-1 0 0,0-1 0 0 0,1 1 1 0 0,-1 0-1 0 0,0 0 0 0 0,0-1 1 0 0,1 1-1 0 0,-36 2-74 0 0,31-2 63 0 0,-50 12 44 0 0,0 1 1 0 0,0 3 0 0 0,2 2-1 0 0,-61 30 1 0 0,76-32 36 0 0,-25 13 216 0 0,98-26-322 0 0,8-11 69 0 0,1-2 0 0 0,-2-2 0 0 0,1-2 0 0 0,74-35 0 0 0,-79 33-35 0 0,29-14 11 0 0,72-43 0 0 0,-109 55-23 0 0,-2-1-1 0 0,0-2 1 0 0,-1-1-1 0 0,36-38 1 0 0,-62 59 13 0 0,-1 0 0 0 0,1-1 0 0 0,-1 1-1 0 0,1 0 1 0 0,-1-1 0 0 0,0 1 0 0 0,0-1 0 0 0,0 1 0 0 0,0-1 0 0 0,0 1-1 0 0,0-1 1 0 0,0 0 0 0 0,0 0 0 0 0,0 1 0 0 0,-1-1 0 0 0,1 0 0 0 0,-1 0-1 0 0,0 0 1 0 0,1 0 0 0 0,-1 1 0 0 0,0-4 0 0 0,-1 4-2 0 0,0 0 0 0 0,0 0 1 0 0,0 0-1 0 0,0 0 1 0 0,0 1-1 0 0,0-1 0 0 0,0 0 1 0 0,-1 1-1 0 0,1-1 0 0 0,0 1 1 0 0,0-1-1 0 0,0 1 1 0 0,-1 0-1 0 0,1-1 0 0 0,0 1 1 0 0,-1 0-1 0 0,1 0 0 0 0,0 0 1 0 0,0 0-1 0 0,-1 0 1 0 0,1 0-1 0 0,-2 1 0 0 0,-13 1-24 0 0,-1 0-1 0 0,2 2 0 0 0,-27 8 1 0 0,-7 4 40 0 0,1 3 0 0 0,0 1 0 0 0,2 3 1 0 0,-71 46-1 0 0,117-69-14 0 0,-1 1-1 0 0,0-1 1 0 0,0 1 0 0 0,0-1 0 0 0,0 1-1 0 0,1 0 1 0 0,-1-1 0 0 0,0 1 0 0 0,0 0-1 0 0,1-1 1 0 0,-1 1 0 0 0,1 0 0 0 0,-1 0-1 0 0,1 0 1 0 0,-1 0 0 0 0,1 0 0 0 0,-1-1-1 0 0,1 1 1 0 0,0 0 0 0 0,-1 0 0 0 0,1 0-1 0 0,0 2 1 0 0,0-3 0 0 0,1 1 0 0 0,-1-1 1 0 0,1 1-1 0 0,-1 0 0 0 0,1-1 0 0 0,-1 1 1 0 0,1-1-1 0 0,-1 1 0 0 0,1-1 0 0 0,0 1 0 0 0,-1-1 1 0 0,1 0-1 0 0,0 1 0 0 0,0-1 0 0 0,-1 0 1 0 0,1 0-1 0 0,0 1 0 0 0,-1-1 0 0 0,1 0 0 0 0,0 0 1 0 0,1 0-1 0 0,56 1 17 0 0,-47-1 26 0 0,6 0-36 0 0,0-1 0 0 0,0-1 0 0 0,0-1 0 0 0,-1 0 0 0 0,1-1 0 0 0,-1-1 0 0 0,0-1 0 0 0,0 0 0 0 0,0-1 0 0 0,-1 0-1 0 0,0-1 1 0 0,21-16 0 0 0,-35 23-7 0 0,0 1-1 0 0,1-1 1 0 0,-1 1-1 0 0,0-1 1 0 0,0 0-1 0 0,-1 0 1 0 0,1 0-1 0 0,0 0 1 0 0,0 0 0 0 0,0 1-1 0 0,0-1 1 0 0,-1-1-1 0 0,1 1 1 0 0,-1 0-1 0 0,1 0 1 0 0,0 0-1 0 0,-1 0 1 0 0,0 0-1 0 0,1-3 1 0 0,-1 4-2 0 0,0-1 1 0 0,-1 0-1 0 0,1 1 1 0 0,-1-1 0 0 0,1 1-1 0 0,-1-1 1 0 0,1 1-1 0 0,-1-1 1 0 0,1 1 0 0 0,-1-1-1 0 0,1 1 1 0 0,-1-1-1 0 0,0 1 1 0 0,1 0 0 0 0,-1-1-1 0 0,1 1 1 0 0,-1 0-1 0 0,0 0 1 0 0,0-1 0 0 0,1 1-1 0 0,-1 0 1 0 0,0 0-1 0 0,1 0 1 0 0,-2 0 0 0 0,-60-2-128 0 0,49 3 138 0 0,-9 0-7 0 0,0 1 1 0 0,0 2-1 0 0,0 0 1 0 0,0 1-1 0 0,1 1 1 0 0,0 1 0 0 0,-21 11-1 0 0,-10 6 13 0 0,-76 48-1 0 0,71-31 7 0 0,2 1 1 0 0,-56 56-1 0 0,51-42 15 0 0,-75 52-1 0 0,-58 13-175 0 0,-257 118 0 0 0,258-142 15 0 0,-1071 581 40 0 0,-479 241 487 0 0,1520-810-306 0 0,-766 360-319 0 0,954-454 217 0 0,14-5 15 0 0,-1 0 1 0 0,0-2-1 0 0,-1 0 1 0 0,0-2 0 0 0,-27 5-1 0 0,49-11-5 0 0,-1 0-1 0 0,1 0 0 0 0,0 0 1 0 0,0 0-1 0 0,-1-1 1 0 0,1 1-1 0 0,0 0 0 0 0,0 0 1 0 0,0 0-1 0 0,-1 0 0 0 0,1 0 1 0 0,0-1-1 0 0,0 1 1 0 0,0 0-1 0 0,0 0 0 0 0,-1 0 1 0 0,1-1-1 0 0,0 1 1 0 0,0 0-1 0 0,0 0 0 0 0,0-1 1 0 0,0 1-1 0 0,0 0 1 0 0,0 0-1 0 0,0-1 0 0 0,0 1 1 0 0,0 0-1 0 0,-1 0 0 0 0,1-1 1 0 0,0 1-1 0 0,1 0 1 0 0,-1 0-1 0 0,0-1 0 0 0,0 1 1 0 0,0 0-1 0 0,0 0 1 0 0,0-1-1 0 0,0 1 0 0 0,0 0 1 0 0,0 0-1 0 0,0 0 1 0 0,0-1-1 0 0,1 1 0 0 0,-1 0 1 0 0,0 0-1 0 0,0 0 0 0 0,0-1 1 0 0,0 1-1 0 0,1 0 1 0 0,-1 0-1 0 0,0 0 0 0 0,0 0 1 0 0,0-1-1 0 0,1 1 1 0 0,-1 0-1 0 0,13-17-100 0 0,27-18-65 0 0,1 3 1 0 0,1 1-1 0 0,54-30 0 0 0,-55 36 160 0 0,825-474-129 0 0,-599 351-305 0 0,-151 84-397 0 0,-144 89 51 0 0,-325 200 1489 0 0,244-161-407 0 0,-126 74 55 0 0,-468 293 59 0 0,-131 160 677 0 0,430-297-969 0 0,377-274-116 0 0,16-11 18 0 0,0-1 1 0 0,0 0 0 0 0,-1-1 0 0 0,-21 10-1 0 0,31-21-83 0 0,6-8 5 0 0,1 1 0 0 0,0 0 1 0 0,1-1-1 0 0,0 2 0 0 0,0-1 0 0 0,1 1 0 0 0,1 0 1 0 0,0 0-1 0 0,15-14 0 0 0,5-8 8 0 0,528-626 31 0 0,34 37-691 0 0,-556 589 568 0 0,-18 19 40 0 0,-1-2 0 0 0,-1 0 0 0 0,24-31 1 0 0,-37 45 100 0 0,-1 1 1 0 0,0 0-1 0 0,1 0 1 0 0,-1-1-1 0 0,0 1 1 0 0,1 0-1 0 0,-1-1 1 0 0,0 1-1 0 0,1-1 0 0 0,-1 1 1 0 0,0 0-1 0 0,0-1 1 0 0,0 1-1 0 0,1-1 1 0 0,-1 1-1 0 0,0 0 1 0 0,0-1-1 0 0,0 1 1 0 0,0-1-1 0 0,0 1 1 0 0,0-1-1 0 0,0 1 1 0 0,0-1-1 0 0,0 1 1 0 0,0-1-1 0 0,0 1 0 0 0,0 0 1 0 0,0-1-1 0 0,0 1 1 0 0,-1-1-1 0 0,1 1 1 0 0,0-1-1 0 0,0 1 1 0 0,0 0-1 0 0,-1-1 1 0 0,1 1-1 0 0,0-1 1 0 0,0 1-1 0 0,-1 0 1 0 0,1-1-1 0 0,0 1 1 0 0,-1 0-1 0 0,1-1 0 0 0,-1 1 1 0 0,1 0-1 0 0,0 0 1 0 0,-1 0-1 0 0,1-1 1 0 0,-1 1-1 0 0,1 0 1 0 0,0 0-1 0 0,-1 0 1 0 0,1 0-1 0 0,-1 0 1 0 0,1-1-1 0 0,-1 1 1 0 0,1 0-1 0 0,-1 0 1 0 0,1 0-1 0 0,0 0 0 0 0,-2 1 1 0 0,-33 4 115 0 0,-22 12-145 0 0,2 4-1 0 0,0 1 1 0 0,-66 39 0 0 0,47-23 93 0 0,-533 284 791 0 0,-824 582 1 0 0,1209-737-491 0 0,182-136-338 0 0,134-117-619 0 0,-33 27 628 0 0,627-593-79 0 0,-220 202-1042 0 0,-391 377 374 0 0,-129 95 200 0 0,-244 170 1117 0 0,157-97-408 0 0,-684 475 894 0 0,557-383-630 0 0,159-115-543 0 0,169-116-4 0 0,105-96 1 0 0,47-72 86 0 0,-184 182-34 0 0,111-113-71 0 0,206-219-623 0 0,-317 325 357 0 0,-30 36 365 0 0,1 1 0 0 0,-1 0 0 0 0,0 0 1 0 0,1-1-1 0 0,-1 1 0 0 0,0 0 1 0 0,0 0-1 0 0,1-1 0 0 0,-1 1 1 0 0,0 0-1 0 0,0-1 0 0 0,0 1 0 0 0,1 0 1 0 0,-1-1-1 0 0,0 1 0 0 0,0 0 1 0 0,0-1-1 0 0,0 1 0 0 0,0 0 1 0 0,0-1-1 0 0,1 1 0 0 0,-1-1 0 0 0,0 1 1 0 0,0 0-1 0 0,0-1 0 0 0,0 1 1 0 0,-1 0-1 0 0,1-1 0 0 0,0 1 1 0 0,0-1-1 0 0,0 1 0 0 0,0 0 0 0 0,0-1 1 0 0,0 1-1 0 0,-1 0 0 0 0,1-1 1 0 0,0 1-1 0 0,0 0 0 0 0,0-1 1 0 0,-1 1-1 0 0,1 0 0 0 0,0 0 0 0 0,0-1 1 0 0,-1 1-1 0 0,1 0 0 0 0,0 0 1 0 0,-1-1-1 0 0,1 1 0 0 0,0 0 1 0 0,-1 0-1 0 0,0 0 0 0 0,-23 2-43 0 0,-5 6 10 0 0,1 1 1 0 0,0 1-1 0 0,-46 25 1 0 0,-86 56 183 0 0,106-58-93 0 0,-40 22 15 0 0,-934 578 1426 0 0,1071-666-1521 0 0,0-1 0 0 0,45-51-1 0 0,-42 41 28 0 0,93-90 22 0 0,-7-5 0 0 0,131-179 0 0 0,-255 307-40 0 0,3-4-82 0 0,0 0 0 0 0,-1-1 0 0 0,0 0 0 0 0,-2 0 0 0 0,9-22 1 0 0,-16 38 91 0 0,-1-1 1 0 0,1-1-1 0 0,-1 1 1 0 0,1 0-1 0 0,-1 0 1 0 0,0 0-1 0 0,1 0 1 0 0,-1 0-1 0 0,0 0 0 0 0,0 0 1 0 0,0 0-1 0 0,0-1 1 0 0,0 1-1 0 0,0 0 1 0 0,0 0-1 0 0,0 0 1 0 0,0 0-1 0 0,-1 0 1 0 0,1-1-1 0 0,0 1 1 0 0,-1 0-1 0 0,1 0 1 0 0,-1 0-1 0 0,1 0 1 0 0,-1 0-1 0 0,1 0 1 0 0,-1 0-1 0 0,0 0 1 0 0,1 0-1 0 0,-1 1 1 0 0,0-1-1 0 0,0 0 1 0 0,0 0-1 0 0,0 1 1 0 0,0-1-1 0 0,0 0 1 0 0,0 1-1 0 0,0-1 1 0 0,-1 0-1 0 0,-3 0-7 0 0,1 1 0 0 0,-1-1 1 0 0,1 1-1 0 0,-1 0 0 0 0,1 1 0 0 0,0-1 0 0 0,-1 1 0 0 0,-7 1 0 0 0,-22 9-22 0 0,0 1-1 0 0,1 2 0 0 0,1 1 0 0 0,-61 38 0 0 0,56-32 39 0 0,-421 264 192 0 0,120-72 445 0 0,601-432-611 0 0,-257 213-31 0 0,569-533-51 0 0,-564 528 20 0 0,1-1-51 0 0,0-1 0 0 0,0 0 0 0 0,-1 0-1 0 0,17-29 1 0 0,-28 41 83 0 0,1 1-1 0 0,-1-1 0 0 0,1 0 1 0 0,-1 1-1 0 0,0-1 1 0 0,1 0-1 0 0,-1 1 1 0 0,0-1-1 0 0,0 0 0 0 0,1 1 1 0 0,-1-1-1 0 0,0 0 1 0 0,0 0-1 0 0,0 1 0 0 0,0-1 1 0 0,0 0-1 0 0,0 1 1 0 0,0-1-1 0 0,0 0 1 0 0,0 0-1 0 0,0 1 0 0 0,-1-1 1 0 0,1 0-1 0 0,0 1 1 0 0,0-1-1 0 0,-1 0 0 0 0,1 1 1 0 0,0-1-1 0 0,-1 0 1 0 0,1 1-1 0 0,-1-1 1 0 0,1 1-1 0 0,-1-1 0 0 0,1 1 1 0 0,-1-1-1 0 0,1 1 1 0 0,-1-1-1 0 0,1 1 0 0 0,-1-1 1 0 0,0 1-1 0 0,1 0 1 0 0,-1-1-1 0 0,0 1 1 0 0,1 0-1 0 0,-1 0 0 0 0,0 0 1 0 0,0-1-1 0 0,1 1 1 0 0,-1 0-1 0 0,0 0 0 0 0,1 0 1 0 0,-1 0-1 0 0,0 0 1 0 0,0 0-1 0 0,1 0 1 0 0,-1 0-1 0 0,0 1 0 0 0,-1-1 1 0 0,-47 10-159 0 0,7 7 125 0 0,0 3 1 0 0,2 1-1 0 0,0 2 1 0 0,-57 44-1 0 0,74-50 26 0 0,-199 149 248 0 0,-383 377 0 0 0,569-508-161 0 0,14-14-15 0 0,0 0 1 0 0,1 1-1 0 0,2 1 0 0 0,-25 38 1 0 0,43-61-69 0 0,0 1 0 0 0,1 0 0 0 0,-1-1 0 0 0,1 1 0 0 0,-1-1 0 0 0,1 1 0 0 0,-1 0 0 0 0,1 0 0 0 0,-1-1 0 0 0,1 1 0 0 0,0 0 0 0 0,-1 0 0 0 0,1-1 1 0 0,0 1-1 0 0,0 0 0 0 0,-1 0 0 0 0,1 0 0 0 0,0 0 0 0 0,0-1 0 0 0,0 1 0 0 0,0 0 0 0 0,0 0 0 0 0,0 0 0 0 0,0 0 0 0 0,1-1 0 0 0,-1 1 0 0 0,0 0 0 0 0,0 0 0 0 0,1 0 0 0 0,-1-1 1 0 0,0 1-1 0 0,1 0 0 0 0,-1 0 0 0 0,1-1 0 0 0,0 2 0 0 0,1-1-17 0 0,1-1 1 0 0,-1 0 0 0 0,0 1-1 0 0,0-1 1 0 0,1 0-1 0 0,-1 0 1 0 0,0 0 0 0 0,0 0-1 0 0,1-1 1 0 0,-1 1-1 0 0,4-2 1 0 0,22-7 14 0 0,0-1 1 0 0,-1-1 0 0 0,39-22-1 0 0,3 0 20 0 0,-62 29-16 0 0,62-27-10 0 0,81-25-1 0 0,-130 49 14 0 0,0 2 0 0 0,0 1 0 0 0,0 0 0 0 0,1 1 0 0 0,-1 1 0 0 0,1 1 0 0 0,0 1 0 0 0,-1 1 0 0 0,26 5 0 0 0,-40-5-11 0 0,-1 0 0 0 0,0 1 0 0 0,0 0 0 0 0,0 0 0 0 0,0 1 0 0 0,-1 0-1 0 0,1-1 1 0 0,-1 1 0 0 0,0 1 0 0 0,1-1 0 0 0,-1 1 0 0 0,-1-1 0 0 0,1 1 0 0 0,0 0 0 0 0,-1 1 0 0 0,0-1-1 0 0,0 1 1 0 0,0-1 0 0 0,-1 1 0 0 0,0 0 0 0 0,1 0 0 0 0,-2 0 0 0 0,1 0 0 0 0,0 0 0 0 0,0 11 0 0 0,1 1-20 0 0,-1 0 1 0 0,-1 0 0 0 0,0 0-1 0 0,-2 0 1 0 0,0 0 0 0 0,0 0 0 0 0,-6 20-1 0 0,-2-1 25 0 0,-2 0 0 0 0,-2-1 0 0 0,-1 0 0 0 0,-1-2 0 0 0,-29 46 0 0 0,-117 150 96 0 0,-120 83 259 0 0,180-207-42 0 0,92-96-291 0 0,0 1 0 0 0,0 0 0 0 0,2 0 0 0 0,-9 15 0 0 0,16-25-17 0 0,-1 0-1 0 0,1 0 1 0 0,0 0-1 0 0,0 0 1 0 0,0 1-1 0 0,-1-1 1 0 0,1 0 0 0 0,0 0-1 0 0,0 0 1 0 0,0 1-1 0 0,0-1 1 0 0,0 0-1 0 0,0 0 1 0 0,0 0 0 0 0,-1 1-1 0 0,1-1 1 0 0,0 0-1 0 0,0 0 1 0 0,0 1-1 0 0,0-1 1 0 0,0 0 0 0 0,0 0-1 0 0,0 1 1 0 0,0-1-1 0 0,0 0 1 0 0,0 0-1 0 0,0 1 1 0 0,1-1 0 0 0,-1 0-1 0 0,0 0 1 0 0,0 0-1 0 0,0 1 1 0 0,0-1-1 0 0,0 0 1 0 0,0 0 0 0 0,0 1-1 0 0,1-1 1 0 0,-1 0-1 0 0,0 0 1 0 0,0 0 0 0 0,0 0-1 0 0,0 1 1 0 0,1-1-1 0 0,-1 0 1 0 0,0 0-1 0 0,0 0 1 0 0,0 0 0 0 0,1 0-1 0 0,-1 0 1 0 0,0 0-1 0 0,0 1 1 0 0,1-1-1 0 0,-1 0 1 0 0,0 0 0 0 0,0 0-1 0 0,1 0 1 0 0,17-4-150 0 0,13-10 140 0 0,-2 0 1 0 0,1-2 0 0 0,47-35-1 0 0,-22 15 56 0 0,342-241 62 0 0,22-15-33 0 0,-401 280-78 0 0,1 1 0 0 0,0 0 0 0 0,41-15 0 0 0,-59 25-4 0 0,-1 1 1 0 0,1 0-1 0 0,-1 0 0 0 0,1-1 1 0 0,-1 1-1 0 0,1 0 0 0 0,-1 0 1 0 0,1 0-1 0 0,-1 0 0 0 0,1-1 1 0 0,0 1-1 0 0,-1 0 1 0 0,1 0-1 0 0,-1 0 0 0 0,1 0 1 0 0,-1 0-1 0 0,1 1 0 0 0,0-1 1 0 0,-1 0-1 0 0,1 0 0 0 0,-1 0 1 0 0,1 0-1 0 0,-1 1 0 0 0,1-1 1 0 0,-1 0-1 0 0,1 0 0 0 0,-1 1 1 0 0,1-1-1 0 0,0 1 1 0 0,-5 15-178 0 0,-23 20 37 0 0,26-35 152 0 0,-110 117 210 0 0,-223 184 0 0 0,73-72 177 0 0,223-195-289 0 0,-80 80 174 0 0,103-99-239 0 0,0 2 0 0 0,1 0 0 0 0,1 0 0 0 0,-20 36 0 0 0,33-53-39 0 0,-1 0 0 0 0,1 0 1 0 0,0-1-1 0 0,-1 1 0 0 0,1 0 0 0 0,-1 0 0 0 0,1 0 0 0 0,0 0 0 0 0,0-1 0 0 0,-1 1 0 0 0,1 0 0 0 0,0 0 0 0 0,0 0 0 0 0,0 0 0 0 0,0 0 1 0 0,0 0-1 0 0,0-1 0 0 0,0 1 0 0 0,0 0 0 0 0,1 0 0 0 0,-1 0 0 0 0,0 0 0 0 0,0 0 0 0 0,1 1 0 0 0,0-2-5 0 0,0 1 0 0 0,0-1 0 0 0,0 1 0 0 0,-1-1 0 0 0,1 0 0 0 0,0 1 0 0 0,0-1 0 0 0,0 0 0 0 0,0 0 0 0 0,0 0 0 0 0,0 0 0 0 0,0 0 0 0 0,0 0 0 0 0,0 0 0 0 0,-1 0 0 0 0,1 0 0 0 0,0 0 0 0 0,0 0 0 0 0,1-1 0 0 0,48-17-133 0 0,8-14 210 0 0,98-70 0 0 0,-83 52-26 0 0,858-627-145 0 0,-913 666-305 0 0,-35 32 44 0 0,-289 272 406 0 0,29-30 90 0 0,243-229-123 0 0,-139 154 297 0 0,145-154-204 0 0,2 0 1 0 0,1 2-1 0 0,-34 67 1 0 0,57-98-98 0 0,-13 36 44 0 0,14-40-56 0 0,1 0 1 0 0,0 0-1 0 0,0-1 0 0 0,0 1 1 0 0,0 0-1 0 0,0 0 1 0 0,0 0-1 0 0,0 0 1 0 0,0-1-1 0 0,0 1 1 0 0,1 0-1 0 0,-1 0 1 0 0,0 0-1 0 0,0-1 0 0 0,1 1 1 0 0,-1 0-1 0 0,1 0 1 0 0,-1-1-1 0 0,1 1 1 0 0,-1 0-1 0 0,1-1 1 0 0,-1 1-1 0 0,1 0 0 0 0,-1-1 1 0 0,1 1-1 0 0,0-1 1 0 0,-1 1-1 0 0,1-1 1 0 0,0 1-1 0 0,-1-1 1 0 0,1 0-1 0 0,0 1 0 0 0,0-1 1 0 0,0 0-1 0 0,-1 1 1 0 0,1-1-1 0 0,0 0 1 0 0,0 0-1 0 0,0 0 1 0 0,0 0-1 0 0,-1 0 1 0 0,1 0-1 0 0,0 0 0 0 0,2 0 1 0 0,6-1-1 0 0,0 0-1 0 0,0 0 1 0 0,-1-1 0 0 0,1 0-1 0 0,0 0 1 0 0,0-1-1 0 0,-1 0 1 0 0,16-9 0 0 0,66-46 133 0 0,-55 34-88 0 0,446-331 377 0 0,-18-30-269 0 0,-231 190-179 0 0,-89 74-46 0 0,255-162 1 0 0,-337 251 7 0 0,-45 28-22 0 0,-11 8-62 0 0,-20 20-193 0 0,-82 78 297 0 0,-110 88 0 0 0,86-81 62 0 0,10-8 117 0 0,-323 306 426 0 0,30 26-311 0 0,384-409-261 0 0,4-7 5 0 0,1 1 1 0 0,0 1-1 0 0,2 0 0 0 0,0 0 1 0 0,1 2-1 0 0,1-1 0 0 0,-14 36 1 0 0,25-56 8 0 0,0 1 0 0 0,0-1 0 0 0,-1 0 0 0 0,1 1 0 0 0,0-1 0 0 0,0 1 0 0 0,0-1 0 0 0,0 1 0 0 0,-1-1 0 0 0,1 0 0 0 0,0 1 0 0 0,0-1 0 0 0,0 1 0 0 0,0-1 0 0 0,0 1 0 0 0,0-1 1 0 0,0 1-1 0 0,0-1 0 0 0,0 1 0 0 0,0-1 0 0 0,1 1 0 0 0,-1-1 0 0 0,0 0 0 0 0,0 1 0 0 0,0-1 0 0 0,0 1 0 0 0,1-1 0 0 0,-1 1 0 0 0,0-1 0 0 0,0 0 0 0 0,1 1 0 0 0,-1-1 0 0 0,0 0 0 0 0,1 1 0 0 0,-1-1 0 0 0,0 0 0 0 0,1 1 0 0 0,-1-1 0 0 0,1 0 1 0 0,-1 0-1 0 0,1 0 0 0 0,-1 1 0 0 0,0-1 0 0 0,2 0 0 0 0,2 1-12 0 0,0-1 0 0 0,0 0 0 0 0,0 1 0 0 0,0-2 1 0 0,0 1-1 0 0,1 0 0 0 0,-1-1 0 0 0,0 0 0 0 0,0 0 0 0 0,0 0 0 0 0,0 0 1 0 0,0-1-1 0 0,3-1 0 0 0,58-33-27 0 0,91-73 198 0 0,227-208-1 0 0,-203 161-186 0 0,-83 74-21 0 0,462-416-381 0 0,-828 731-236 0 0,124-113 749 0 0,-209 194 246 0 0,254-216-91 0 0,-120 151-1 0 0,213-240-226 0 0,-5 4 5 0 0,1 0-1 0 0,1 1 0 0 0,0 0 0 0 0,1 1 0 0 0,1 0 0 0 0,0 0 1 0 0,1 1-1 0 0,0 0 0 0 0,-7 29 0 0 0,14-44-19 0 0,-1 0 0 0 0,1 1 1 0 0,0-1-1 0 0,0 0 0 0 0,0 0 0 0 0,0 0 1 0 0,0 0-1 0 0,0 1 0 0 0,1-1 0 0 0,-1 0 0 0 0,0 0 1 0 0,0 0-1 0 0,1 0 0 0 0,-1 0 0 0 0,1 0 0 0 0,-1 0 1 0 0,1 0-1 0 0,-1 0 0 0 0,1 0 0 0 0,0 0 0 0 0,-1 0 1 0 0,1 0-1 0 0,0 0 0 0 0,0-1 0 0 0,0 1 0 0 0,0 0 1 0 0,0 0-1 0 0,0-1 0 0 0,0 1 0 0 0,0-1 0 0 0,0 1 1 0 0,0-1-1 0 0,0 1 0 0 0,0-1 0 0 0,0 0 0 0 0,0 1 1 0 0,0-1-1 0 0,0 0 0 0 0,1 0 0 0 0,-1 0 0 0 0,0 0 1 0 0,2 0-1 0 0,5 0-4 0 0,-1 0 1 0 0,1-1-1 0 0,-1 0 0 0 0,1-1 1 0 0,12-3-1 0 0,13-9 24 0 0,-1-1-1 0 0,0-1 1 0 0,-1-2-1 0 0,-1-1 1 0 0,37-30-1 0 0,5-3 40 0 0,609-404 69 0 0,20 32 129 0 0,-682 414-264 0 0,9-7-97 0 0,1 2 1 0 0,37-13 0 0 0,-65 27 96 0 0,0 1 1 0 0,-1 0-1 0 0,1-1 1 0 0,0 1 0 0 0,0 0-1 0 0,-1-1 1 0 0,1 1-1 0 0,0 0 1 0 0,0 0-1 0 0,-1 0 1 0 0,1 0 0 0 0,0 0-1 0 0,0 0 1 0 0,0 0-1 0 0,-1 0 1 0 0,1 0-1 0 0,0 0 1 0 0,0 0 0 0 0,0 0-1 0 0,-1 0 1 0 0,1 1-1 0 0,0-1 1 0 0,0 0-1 0 0,-1 1 1 0 0,2 0 0 0 0,-2 0-11 0 0,0 0 1 0 0,0 0 0 0 0,0 1 0 0 0,0-1 0 0 0,-1 0 0 0 0,1 0-1 0 0,0 0 1 0 0,-1 1 0 0 0,1-1 0 0 0,-1 0 0 0 0,1 0 0 0 0,-1 0-1 0 0,0 0 1 0 0,0 0 0 0 0,1 0 0 0 0,-1 0 0 0 0,0 0-1 0 0,-1 1 1 0 0,-29 31-6 0 0,-2-1-1 0 0,-1-1 1 0 0,-43 30-1 0 0,22-18 63 0 0,-538 455 557 0 0,406-324-480 0 0,-168 201 1 0 0,351-369-108 0 0,-8 7 11 0 0,0 1-1 0 0,1 0 1 0 0,1 1 0 0 0,-14 25-1 0 0,24-40-16 0 0,0 1 1 0 0,0-1-1 0 0,0 0 0 0 0,-1 0 0 0 0,1 1 0 0 0,0-1 0 0 0,0 0 0 0 0,0 0 1 0 0,0 1-1 0 0,-1-1 0 0 0,1 0 0 0 0,0 0 0 0 0,0 1 0 0 0,0-1 0 0 0,0 0 0 0 0,0 1 1 0 0,0-1-1 0 0,0 0 0 0 0,0 0 0 0 0,0 1 0 0 0,0-1 0 0 0,0 0 0 0 0,0 1 0 0 0,0-1 1 0 0,0 0-1 0 0,0 0 0 0 0,0 1 0 0 0,0-1 0 0 0,0 0 0 0 0,0 1 0 0 0,1-1 0 0 0,-1 0 1 0 0,0 0-1 0 0,0 1 0 0 0,0-1 0 0 0,0 0 0 0 0,1 0 0 0 0,-1 0 0 0 0,0 1 0 0 0,0-1 1 0 0,0 0-1 0 0,1 0 0 0 0,-1 0 0 0 0,0 1 0 0 0,0-1 0 0 0,1 0 0 0 0,-1 0 0 0 0,0 0 1 0 0,1 0-1 0 0,-1 0 0 0 0,0 0 0 0 0,0 0 0 0 0,1 0 0 0 0,-1 0 0 0 0,0 0 0 0 0,1 0 1 0 0,4 1-20 0 0,-1-1 1 0 0,1 0 0 0 0,-1 0-1 0 0,1 0 1 0 0,0-1-1 0 0,-1 0 1 0 0,1 0 0 0 0,-1 0-1 0 0,1 0 1 0 0,-1-1 0 0 0,5-1-1 0 0,53-30 2 0 0,545-387 261 0 0,-367 241-236 0 0,-184 138-25 0 0,294-205 226 0 0,-238 175-481 0 0,141-68-1 0 0,-214 123-106 0 0,-31 15 30 0 0,-8 5 110 0 0,-14 13-127 0 0,-57 46 366 0 0,-82 57 0 0 0,35-29 350 0 0,-113 103 161 0 0,8 10 1 0 0,-198 238-1 0 0,395-414-483 0 0,15-18-23 0 0,1 1 0 0 0,0 0 0 0 0,1 0 0 0 0,0 1 0 0 0,1 0 0 0 0,1 0 0 0 0,-1 1 0 0 0,2 0 0 0 0,-7 19 0 0 0,12-32-5 0 0,1 1-1 0 0,0-1 1 0 0,0 0-1 0 0,0 0 1 0 0,0 1-1 0 0,0-1 1 0 0,0 0-1 0 0,0 1 1 0 0,0-1-1 0 0,0 0 1 0 0,0 0-1 0 0,0 1 1 0 0,0-1-1 0 0,0 0 1 0 0,0 0-1 0 0,0 1 1 0 0,0-1-1 0 0,0 0 1 0 0,0 0-1 0 0,0 1 0 0 0,1-1 1 0 0,-1 0-1 0 0,0 0 1 0 0,0 1-1 0 0,0-1 1 0 0,0 0-1 0 0,0 0 1 0 0,1 0-1 0 0,-1 1 1 0 0,0-1-1 0 0,0 0 1 0 0,0 0-1 0 0,1 0 1 0 0,-1 0-1 0 0,0 0 1 0 0,0 1-1 0 0,1-1 1 0 0,-1 0-1 0 0,0 0 1 0 0,0 0-1 0 0,1 0 1 0 0,-1 0-1 0 0,0 0 1 0 0,0 0-1 0 0,1 0 1 0 0,-1 0-1 0 0,0 0 0 0 0,0 0 1 0 0,1 0-1 0 0,-1 0 1 0 0,0 0-1 0 0,1 0 1 0 0,-1 0-1 0 0,7 0-21 0 0,1 0-1 0 0,-1-1 1 0 0,0 1-1 0 0,1-2 0 0 0,-1 1 1 0 0,0-1-1 0 0,0 0 1 0 0,0 0-1 0 0,0-1 0 0 0,11-6 1 0 0,73-46 80 0 0,-56 32-26 0 0,601-434 294 0 0,105-66-445 0 0,-635 467-946 0 0,-594 435 1470 0 0,-189 254 336 0 0,640-597-685 0 0,23-24-52 0 0,1 1 1 0 0,0 0 0 0 0,1 1-1 0 0,0 0 1 0 0,1 1-1 0 0,1 0 1 0 0,-11 22-1 0 0,20-37-6 0 0,1 1 0 0 0,0-1 0 0 0,-1 1 0 0 0,1-1 0 0 0,0 0 0 0 0,-1 1-1 0 0,1-1 1 0 0,0 1 0 0 0,0-1 0 0 0,0 1 0 0 0,-1-1 0 0 0,1 1 0 0 0,0 0-1 0 0,0-1 1 0 0,0 1 0 0 0,0-1 0 0 0,0 1 0 0 0,0-1 0 0 0,0 1-1 0 0,0-1 1 0 0,0 1 0 0 0,0-1 0 0 0,1 1 0 0 0,-1-1 0 0 0,0 1 0 0 0,0-1-1 0 0,0 1 1 0 0,1-1 0 0 0,-1 1 0 0 0,0-1 0 0 0,0 1 0 0 0,1-1 0 0 0,-1 1-1 0 0,0-1 1 0 0,1 0 0 0 0,-1 1 0 0 0,1-1 0 0 0,-1 1 0 0 0,0-1 0 0 0,1 0-1 0 0,-1 0 1 0 0,1 1 0 0 0,-1-1 0 0 0,1 0 0 0 0,-1 0 0 0 0,1 1 0 0 0,-1-1-1 0 0,1 0 1 0 0,-1 0 0 0 0,1 0 0 0 0,0 0 0 0 0,-1 0 0 0 0,1 0 0 0 0,-1 0-1 0 0,1 0 1 0 0,-1 0 0 0 0,1 0 0 0 0,-1 0 0 0 0,1 0 0 0 0,-1-1-1 0 0,1 1 1 0 0,0 0 0 0 0,39-13-238 0 0,-39 13 244 0 0,47-25 37 0 0,0-1 0 0 0,74-55 0 0 0,-77 50-17 0 0,493-392 102 0 0,-208 153-142 0 0,16 28 88 0 0,-291 211-260 0 0,-80 59-285 0 0,-160 142 471 0 0,49-48 98 0 0,-166 193 0 0 0,292-304-91 0 0,1 1-1 0 0,-1 0 0 0 0,2 1 0 0 0,0 0 1 0 0,-7 17-1 0 0,15-30-5 0 0,0 0 0 0 0,-1 1 1 0 0,1-1-1 0 0,0 0 0 0 0,0 1 1 0 0,0-1-1 0 0,0 1 0 0 0,0-1 1 0 0,0 0-1 0 0,0 1 0 0 0,1-1 1 0 0,-1 0-1 0 0,0 1 0 0 0,0-1 1 0 0,0 0-1 0 0,0 1 0 0 0,0-1 1 0 0,1 0-1 0 0,-1 1 0 0 0,0-1 1 0 0,0 0-1 0 0,0 1 0 0 0,1-1 1 0 0,-1 0-1 0 0,0 0 0 0 0,0 1 0 0 0,1-1 1 0 0,-1 0-1 0 0,0 0 0 0 0,1 1 1 0 0,-1-1-1 0 0,0 0 0 0 0,1 0 1 0 0,-1 0-1 0 0,0 0 0 0 0,1 0 1 0 0,-1 0-1 0 0,0 1 0 0 0,1-1 1 0 0,-1 0-1 0 0,1 0 0 0 0,-1 0 1 0 0,0 0-1 0 0,1 0 0 0 0,-1 0 1 0 0,0 0-1 0 0,1-1 0 0 0,-1 1 1 0 0,1 0-1 0 0,-1 0 0 0 0,0 0 1 0 0,1 0-1 0 0,-1 0 0 0 0,0 0 1 0 0,1-1-1 0 0,-1 1 0 0 0,1-1 0 0 0,28-8-108 0 0,21-19 136 0 0,-3-1 1 0 0,80-64-1 0 0,-41 28-5 0 0,575-398 126 0 0,-54 40-228 0 0,-338 227-513 0 0,195-139-635 0 0,-407 294 1121 0 0,-56 41 104 0 0,15-15-75 0 0,-16 10 35 0 0,-12 7-23 0 0,-27 10 112 0 0,2 3 0 0 0,0 0-1 0 0,1 3 1 0 0,-66 42-1 0 0,61-35 57 0 0,-1005 656 1447 0 0,782-502-1125 0 0,204-139-396 0 0,-66 44 178 0 0,-142 123 1 0 0,250-187-247 0 0,32-23-113 0 0,38-24-54 0 0,327-226 360 0 0,-229 149-112 0 0,505-376 75 0 0,-462 321-1185 0 0,212-227 0 0 0,-396 377 997 0 0,4-4-134 0 0,0-1 0 0 0,-1 0 0 0 0,0-1-1 0 0,-1 0 1 0 0,-1 0 0 0 0,8-18 0 0 0,-17 33 203 0 0,-1-1 1 0 0,1 1-1 0 0,-1-1 1 0 0,0 1-1 0 0,1-1 1 0 0,-1 1-1 0 0,0-1 1 0 0,0 0-1 0 0,1 1 1 0 0,-1-1-1 0 0,0 0 1 0 0,0 1-1 0 0,0-1 1 0 0,0 1-1 0 0,0-1 1 0 0,0 0 0 0 0,0 1-1 0 0,0-1 1 0 0,0 0-1 0 0,0 1 1 0 0,0-1-1 0 0,0 0 1 0 0,0 1-1 0 0,-1-1 1 0 0,1 1-1 0 0,0-1 1 0 0,0 0-1 0 0,-1 1 1 0 0,1-1-1 0 0,0 1 1 0 0,-1-1-1 0 0,1 1 1 0 0,-1-1-1 0 0,1 1 1 0 0,0-1-1 0 0,-1 1 1 0 0,1 0 0 0 0,-1-1-1 0 0,1 1 1 0 0,-1-1-1 0 0,0 1 1 0 0,1 0-1 0 0,-1 0 1 0 0,1-1-1 0 0,-1 1 1 0 0,0 0-1 0 0,1 0 1 0 0,-1 0-1 0 0,1 0 1 0 0,-1 0-1 0 0,-1-1 1 0 0,-38 7 183 0 0,-8 10-45 0 0,1 3 1 0 0,0 1-1 0 0,2 3 0 0 0,-81 53 0 0 0,59-34-28 0 0,-643 404 1486 0 0,230-141-468 0 0,81-62-570 0 0,393-238-549 0 0,9-3-35 0 0,16-8-67 0 0,65-39 75 0 0,-2-3 0 0 0,105-82 1 0 0,-106 71 43 0 0,806-644-708 0 0,-718 561 234 0 0,144-126-1406 0 0,-338 288 1676 0 0,-1-1-1 0 0,-44 25 1 0 0,13-9 275 0 0,-1394 854 3437 0 0,1235-759-3138 0 0,59-37-213 0 0,144-83-202 0 0,35-17-87 0 0,105-56-52 0 0,126-84 1 0 0,-111 62 158 0 0,-22 14-33 0 0,704-399-257 0 0,31 59-1405 0 0,-813 393 1619 0 0,-13 5 48 0 0,0 2 0 0 0,1 0 0 0 0,34-6 0 0 0,-51 17 35 0 0,-14 7 18 0 0,-17 14 128 0 0,13-16-75 0 0,-91 84 554 0 0,-115 81 0 0 0,108-90-479 0 0,-458 353 788 0 0,111-88-419 0 0,421-323-516 0 0,17-14-27 0 0,1 1 1 0 0,0 0-1 0 0,0 0 1 0 0,-17 23-1 0 0,26-28-16 0 0,13-6-19 0 0,28-11 59 0 0,0-1 0 0 0,0-3-1 0 0,-1 0 1 0 0,52-35 0 0 0,-40 23 41 0 0,923-560-333 0 0,54-31-1566 0 0,-929 570 1762 0 0,-564 329 580 0 0,225-130-482 0 0,-1597 1037 1558 0 0,1804-1163-1578 0 0,-3 1 5 0 0,-43 37-1 0 0,75-55 37 0 0,12-5-67 0 0,12-5-14 0 0,0 0 1 0 0,0-1-1 0 0,-1-2 1 0 0,0 1-1 0 0,28-16 0 0 0,-19 9 62 0 0,1279-637 134 0 0,-357 168-612 0 0,-839 430 321 0 0,92-47 101 0 0,-237 109 318 0 0,-338 192 58 0 0,269-141-285 0 0,-1412 875 495 0 0,1453-892-468 0 0,62-44-68 0 0,0 1 0 0 0,0 0-1 0 0,0 0 1 0 0,-1 0-1 0 0,1 0 1 0 0,0 0-1 0 0,0 0 1 0 0,0 0-1 0 0,0 0 1 0 0,0 0-1 0 0,1 0 1 0 0,-1 0-1 0 0,0 1 1 0 0,0-1 0 0 0,0 2-1 0 0,2-2-2 0 0,0 0 0 0 0,0-1 0 0 0,1 1 0 0 0,-1-1 0 0 0,0 0 0 0 0,0 1 0 0 0,1-1 1 0 0,-1 0-1 0 0,0 0 0 0 0,0 0 0 0 0,1 0 0 0 0,-1 0 0 0 0,0 0 0 0 0,0 0 0 0 0,1 0 0 0 0,-1 0 0 0 0,0-1 0 0 0,2 0 0 0 0,46-8-23 0 0,0-2 1 0 0,0-2-1 0 0,78-33 0 0 0,-60 21 62 0 0,1319-521-131 0 0,-779 299-1028 0 0,-1214 535 1097 0 0,380-174 10 0 0,-26 10 120 0 0,-681 353 826 0 0,933-476-927 0 0,-44 23 130 0 0,-45 34 1 0 0,92-55-218 0 0,9-3 11 0 0,20-5-54 0 0,212-94 66 0 0,-100 35 46 0 0,1393-561-221 0 0,-1436 583 69 0 0,-35 13-176 0 0,2 3 1 0 0,97-25-1 0 0,-211 78-573 0 0,-661 327 1539 0 0,-381 210 799 0 0,845-409-910 0 0,193-110-329 0 0,44-31-165 0 0,13-7-87 0 0,25-8-119 0 0,24-10 156 0 0,0-2 1 0 0,-1-2-1 0 0,73-32 1 0 0,-53 19 63 0 0,766-266 147 0 0,-122 45-245 0 0,-553 186-911 0 0,-214 68 917 0 0,-19 15 136 0 0,-97 41-1 0 0,89-30-33 0 0,-219 90 427 0 0,-370 212 0 0 0,618-307-290 0 0,-61 47 1 0 0,103-70-176 0 0,-10 12-13 0 0,18-11-27 0 0,11-4-35 0 0,29-8 64 0 0,0-2 0 0 0,-1-2-1 0 0,71-29 1 0 0,-49 17 0 0 0,75-27-7 0 0,1002-334-245 0 0,-1031 359-601 0 0,-174 57 246 0 0,-511 247 1202 0 0,25 37 199 0 0,493-273-446 0 0,41-24-174 0 0,17-18-167 0 0,-1 1 0 0 0,1-1 1 0 0,-1 1-1 0 0,1-1 0 0 0,-1 1 0 0 0,1-1 0 0 0,-1 1 0 0 0,1-1 1 0 0,-1 0-1 0 0,1 1 0 0 0,0-1 0 0 0,-1 0 0 0 0,1 0 1 0 0,0 1-1 0 0,-1-1 0 0 0,1 0 0 0 0,0 0 0 0 0,-1 0 0 0 0,1 0 1 0 0,0 0-1 0 0,0 0 0 0 0,-1 0 0 0 0,1 0 0 0 0,0 0 1 0 0,-1 0-1 0 0,1 0 0 0 0,0 0 0 0 0,0 0 0 0 0,-1-1 0 0 0,1 1 1 0 0,1-1-1 0 0,28-2 6 0 0,0-2 1 0 0,0-1 0 0 0,47-15 0 0 0,99-45 41 0 0,-74 26-125 0 0,81-25-64 0 0,87-33-921 0 0,-97 25-2699 0 0,-102 37-116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7T21:15:16.851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</inkml:brush>
  </inkml:definitions>
  <inkml:trace contextRef="#ctx0" brushRef="#br0">510 537 7812 0 0,'0'-20'6835'0'0,"29"6"-6563"0"0,59-46-67 0 0,-105 57-341 0 0,-7 8 16 0 0,0 1 0 0 0,1 1 0 0 0,0 1 0 0 0,-36 18 0 0 0,2-2 21 0 0,-71 24 53 0 0,-142 61 308 0 0,269-108-152 0 0,18-3-113 0 0,22-14 79 0 0,0-1 0 0 0,-1-2 0 0 0,71-47-1 0 0,-93 56-77 0 0,5-2 3 0 0,0-1 0 0 0,0-2 1 0 0,-1 0-1 0 0,-1-1 0 0 0,-1 0 0 0 0,0-2 0 0 0,15-19 0 0 0,-33 36-2 0 0,1 1 0 0 0,-1-1 1 0 0,0 1-1 0 0,1 0 1 0 0,-1-1-1 0 0,0 1 1 0 0,1-1-1 0 0,-1 1 1 0 0,0-1-1 0 0,0 1 1 0 0,0-1-1 0 0,1 1 1 0 0,-1-1-1 0 0,0 1 1 0 0,0-1-1 0 0,0 1 0 0 0,0-1 1 0 0,0 1-1 0 0,0-1 1 0 0,0 1-1 0 0,0-1 1 0 0,0 1-1 0 0,0-1 1 0 0,0 1-1 0 0,-1-1 1 0 0,1 1-1 0 0,0-1 1 0 0,0 1-1 0 0,0-1 1 0 0,-1 1-1 0 0,1-1 0 0 0,0 1 1 0 0,-1-1-1 0 0,1 0 1 0 0,-21-4-81 0 0,-30 9-1 0 0,15 5 120 0 0,0 2-1 0 0,1 1 1 0 0,0 2-1 0 0,-51 28 1 0 0,79-38-20 0 0,5-3-72 0 0,11-2 45 0 0,0 0 0 0 0,-1-1 1 0 0,1 0-1 0 0,-1 0 0 0 0,0-1 0 0 0,0 1 0 0 0,0-2 0 0 0,0 1 0 0 0,0-1 0 0 0,-1-1 0 0 0,1 1 1 0 0,6-7-1 0 0,7-2-9 0 0,-10 6 25 0 0,131-82-10 0 0,-126 77 13 0 0,0 0 1 0 0,-1-1 0 0 0,0-1 0 0 0,-1 0 0 0 0,0-1 0 0 0,12-19 0 0 0,-25 34-11 0 0,0-1 1 0 0,-1 0-1 0 0,1 0 1 0 0,0 1-1 0 0,0-1 1 0 0,-1 0-1 0 0,1 0 1 0 0,-1 0-1 0 0,1 0 1 0 0,-1 0-1 0 0,1 0 1 0 0,-1 0-1 0 0,1 0 0 0 0,-1 0 1 0 0,0 0-1 0 0,0 0 1 0 0,1 0-1 0 0,-1 0 1 0 0,0 0-1 0 0,0 0 1 0 0,0 0-1 0 0,0-1 1 0 0,0 1-1 0 0,0 0 1 0 0,-1 0-1 0 0,1 0 1 0 0,0 0-1 0 0,-1 0 1 0 0,1 0-1 0 0,0 0 1 0 0,-1 0-1 0 0,1 0 1 0 0,-1 0-1 0 0,0 0 0 0 0,1 0 1 0 0,-1 1-1 0 0,0-1 1 0 0,1 0-1 0 0,-1 0 1 0 0,0 0-1 0 0,0 1 1 0 0,0-1-1 0 0,1 1 1 0 0,-1-1-1 0 0,0 0 1 0 0,0 1-1 0 0,0 0 1 0 0,0-1-1 0 0,0 1 1 0 0,0-1-1 0 0,0 1 1 0 0,0 0-1 0 0,-1 0 1 0 0,1 0-1 0 0,-1 0 0 0 0,-11-2-33 0 0,1 1-1 0 0,0 1 0 0 0,-1 0 1 0 0,-12 2-1 0 0,9-1 77 0 0,-14 3-25 0 0,0 0 0 0 0,0 2-1 0 0,0 1 1 0 0,1 2 0 0 0,0 0 0 0 0,1 2 0 0 0,0 2-1 0 0,-41 23 1 0 0,69-36-23 0 0,0 0 0 0 0,-1 0 0 0 0,1 0 0 0 0,0 0 0 0 0,0 0 0 0 0,-1 0 0 0 0,1 0 0 0 0,0 0 0 0 0,0 0 0 0 0,-1 0 0 0 0,1 1 0 0 0,0-1 0 0 0,0 0 0 0 0,-1 0 0 0 0,1 0 0 0 0,0 0 0 0 0,0 0 0 0 0,0 0 0 0 0,-1 0 0 0 0,1 1 0 0 0,0-1 0 0 0,0 0 0 0 0,0 0 0 0 0,-1 0 0 0 0,1 1 0 0 0,0-1 0 0 0,0 0 0 0 0,0 0 0 0 0,0 0 0 0 0,0 1 0 0 0,-1-1 0 0 0,1 0 0 0 0,0 0 0 0 0,0 1 0 0 0,0-1 0 0 0,0 0 0 0 0,0 0 0 0 0,0 1 1 0 0,0-1-1 0 0,0 0 0 0 0,0 0 0 0 0,0 1 0 0 0,0-1 0 0 0,0 0 0 0 0,0 0 0 0 0,0 1 0 0 0,0-1 0 0 0,0 0 0 0 0,1 0 0 0 0,-1 1 0 0 0,0-1 0 0 0,0 0 0 0 0,0 0 0 0 0,0 1 0 0 0,0-1 0 0 0,1 0 0 0 0,20 2-81 0 0,31-9 173 0 0,-12-7-59 0 0,-1-2-1 0 0,66-38 1 0 0,-105 54-28 0 0,0 0-1 0 0,0 0 1 0 0,1 0 0 0 0,-1 0-1 0 0,0 0 1 0 0,0 0-1 0 0,1 0 1 0 0,-1 0 0 0 0,0 0-1 0 0,0 0 1 0 0,1-1 0 0 0,-1 1-1 0 0,0 0 1 0 0,0 0-1 0 0,0 0 1 0 0,1 0 0 0 0,-1 0-1 0 0,0 0 1 0 0,0-1 0 0 0,0 1-1 0 0,1 0 1 0 0,-1 0-1 0 0,0 0 1 0 0,0 0 0 0 0,0-1-1 0 0,0 1 1 0 0,0 0 0 0 0,1 0-1 0 0,-1 0 1 0 0,0-1-1 0 0,0 1 1 0 0,0 0 0 0 0,0 0-1 0 0,0-1 1 0 0,0 1 0 0 0,0 0-1 0 0,0 0 1 0 0,0 0-1 0 0,0-1 1 0 0,0 1 0 0 0,0 0-1 0 0,0 0 1 0 0,0-1 0 0 0,0 1-1 0 0,0 0 1 0 0,0 0-1 0 0,0-1 1 0 0,0 1 0 0 0,0 0-1 0 0,-1-1 1 0 0,-15-1-42 0 0,-26 7-20 0 0,17 3 88 0 0,1 1-1 0 0,1 1 0 0 0,-1 0 1 0 0,1 2-1 0 0,-33 24 0 0 0,56-36-26 0 0,0 0 0 0 0,1 0-1 0 0,-1 0 1 0 0,0 0-1 0 0,0 0 1 0 0,0 0-1 0 0,1 0 1 0 0,-1 0-1 0 0,0 0 1 0 0,0 0-1 0 0,0 1 1 0 0,1-1-1 0 0,-1 0 1 0 0,0 0 0 0 0,0 0-1 0 0,0 0 1 0 0,0 0-1 0 0,1 1 1 0 0,-1-1-1 0 0,0 0 1 0 0,0 0-1 0 0,0 0 1 0 0,0 1-1 0 0,0-1 1 0 0,0 0 0 0 0,1 0-1 0 0,-1 0 1 0 0,0 1-1 0 0,0-1 1 0 0,0 0-1 0 0,0 0 1 0 0,0 0-1 0 0,0 1 1 0 0,0-1-1 0 0,0 0 1 0 0,0 0 0 0 0,0 1-1 0 0,0-1 1 0 0,0 0-1 0 0,0 0 1 0 0,0 0-1 0 0,0 1 1 0 0,-1-1-1 0 0,1 0 1 0 0,0 0-1 0 0,0 1 1 0 0,0-1 0 0 0,0 0-1 0 0,0 0 1 0 0,0 0-1 0 0,0 0 1 0 0,-1 1-1 0 0,1-1 1 0 0,0 0-1 0 0,0 0 1 0 0,0 0-1 0 0,-1 0 1 0 0,1 0 0 0 0,0 1-1 0 0,0-1 1 0 0,0 0-1 0 0,-1 0 1 0 0,26 0-157 0 0,-18 0 138 0 0,32-3 53 0 0,-1-2 0 0 0,1-2 0 0 0,-1-1 0 0 0,47-17 0 0 0,-15 5-17 0 0,-4 3-45 0 0,-12 0 12 0 0,1 3-1 0 0,0 3 0 0 0,1 2 1 0 0,57-3-1 0 0,-112 12 10 0 0,-1 0 0 0 0,1 0 0 0 0,-1 0 0 0 0,1 0 1 0 0,-1 1-1 0 0,1-1 0 0 0,-1 0 0 0 0,1 0 0 0 0,-1 0 0 0 0,1 0 0 0 0,-1 0 0 0 0,1 1 0 0 0,-1-1 0 0 0,1 0 1 0 0,-1 1-1 0 0,1-1 0 0 0,-1 0 0 0 0,1 0 0 0 0,-1 1 0 0 0,0-1 0 0 0,1 1 0 0 0,-1-1 0 0 0,0 1 1 0 0,1-1-1 0 0,-1 0 0 0 0,0 1 0 0 0,1-1 0 0 0,-1 1 0 0 0,0-1 0 0 0,0 1 0 0 0,0-1 0 0 0,1 1 1 0 0,-1-1-1 0 0,0 1 0 0 0,0 0 0 0 0,0-1 0 0 0,0 1 0 0 0,0-1 0 0 0,0 1 0 0 0,0-1 0 0 0,0 1 1 0 0,0-1-1 0 0,-1 2 0 0 0,-8 24-269 0 0,-6-4 298 0 0,-1-2 0 0 0,-1 0-1 0 0,-1 0 1 0 0,-1-2 0 0 0,-39 30 0 0 0,28-23 3 0 0,-45 35 127 0 0,38-32 118 0 0,-35 35-1 0 0,59-44-79 0 0,13-19-189 0 0,0 0 1 0 0,0 1-1 0 0,0-1 0 0 0,0 0 0 0 0,0 1 0 0 0,1-1 1 0 0,-1 1-1 0 0,0-1 0 0 0,0 0 0 0 0,0 1 1 0 0,0-1-1 0 0,0 0 0 0 0,1 1 0 0 0,-1-1 0 0 0,0 0 1 0 0,0 1-1 0 0,1-1 0 0 0,-1 0 0 0 0,0 0 0 0 0,0 1 1 0 0,1-1-1 0 0,-1 0 0 0 0,0 0 0 0 0,1 1 1 0 0,-1-1-1 0 0,0 0 0 0 0,1 0 0 0 0,-1 0 0 0 0,0 0 1 0 0,2 1-1 0 0,38 0-27 0 0,-36-1 50 0 0,22-3 36 0 0,0-1 0 0 0,0-1 0 0 0,-1-1 0 0 0,1-2 0 0 0,42-18 0 0 0,116-67-24 0 0,-181 92-34 0 0,78-46 20 0 0,102-76 1 0 0,-380 270 133 0 0,-16 14 285 0 0,209-158-421 0 0,2-1-10 0 0,0-1 0 0 0,1 0 0 0 0,-1 0 0 0 0,0 1 0 0 0,1-1 0 0 0,-1 0 0 0 0,0 1 0 0 0,1 0 0 0 0,0-1 0 0 0,-1 1 0 0 0,1 0 0 0 0,0 0 0 0 0,0 0 0 0 0,0 0 1 0 0,0 0-1 0 0,1 0 0 0 0,-1 0 0 0 0,0 0 0 0 0,0 3 0 0 0,1-5-12 0 0,0 0 0 0 0,1 1 1 0 0,-1-1-1 0 0,0 0 0 0 0,0 0 1 0 0,0 1-1 0 0,0-1 0 0 0,0 0 1 0 0,1 1-1 0 0,-1-1 0 0 0,0 0 1 0 0,0 0-1 0 0,0 0 0 0 0,1 1 1 0 0,-1-1-1 0 0,0 0 0 0 0,1 0 1 0 0,-1 0-1 0 0,0 0 0 0 0,0 1 1 0 0,1-1-1 0 0,-1 0 0 0 0,0 0 1 0 0,1 0-1 0 0,-1 0 0 0 0,0 0 1 0 0,0 0-1 0 0,1 0 0 0 0,-1 0 1 0 0,0 0-1 0 0,1 0 0 0 0,-1 0 1 0 0,0 0-1 0 0,1 0 0 0 0,-1 0 1 0 0,0 0-1 0 0,1 0 0 0 0,21 0 26 0 0,1-1 0 0 0,-1-1 0 0 0,0 0 0 0 0,0-2 0 0 0,0-1 0 0 0,31-10 0 0 0,130-57 134 0 0,-170 67-160 0 0,94-45-57 0 0,-1-4 0 0 0,-3-4 0 0 0,150-114 0 0 0,-243 162 55 0 0,-13 7-12 0 0,-22 9-49 0 0,-12 12 56 0 0,2 1 0 0 0,0 2-1 0 0,-49 39 1 0 0,32-23 38 0 0,38-27-24 0 0,-254 194 82 0 0,264-201-80 0 0,0 0-1 0 0,1 0 0 0 0,-1 0 1 0 0,1 1-1 0 0,0-1 0 0 0,0 1 1 0 0,0 0-1 0 0,0 0 0 0 0,0 0 1 0 0,1 0-1 0 0,0 0 0 0 0,0 1 1 0 0,-2 5-1 0 0,4-10-7 0 0,0 0-1 0 0,0 1 1 0 0,0-1-1 0 0,0 0 1 0 0,0 1-1 0 0,0-1 1 0 0,0 0-1 0 0,0 0 1 0 0,0 1-1 0 0,0-1 1 0 0,0 0-1 0 0,0 1 1 0 0,0-1-1 0 0,0 0 1 0 0,0 1-1 0 0,0-1 1 0 0,1 0-1 0 0,-1 1 1 0 0,0-1-1 0 0,0 0 1 0 0,0 0-1 0 0,0 1 1 0 0,1-1-1 0 0,-1 0 1 0 0,0 0-1 0 0,0 1 1 0 0,1-1-1 0 0,-1 0 1 0 0,0 0-1 0 0,0 1 1 0 0,1-1-1 0 0,-1 0 1 0 0,0 0-1 0 0,1 0 1 0 0,-1 0-1 0 0,0 0 1 0 0,0 0-1 0 0,1 1 1 0 0,-1-1-1 0 0,0 0 1 0 0,1 0-1 0 0,-1 0 1 0 0,0 0-1 0 0,1 0 1 0 0,-1 0-1 0 0,1 0 1 0 0,18 2 8 0 0,1-1 0 0 0,0-1 0 0 0,-1-1-1 0 0,1 0 1 0 0,-1-2 0 0 0,0 0 0 0 0,31-9 0 0 0,138-53 114 0 0,-159 54-143 0 0,181-79-280 0 0,-170 70 285 0 0,-1-2-1 0 0,-1-1 1 0 0,37-31 0 0 0,-64 43-10 0 0,-20 12-51 0 0,-24 17 10 0 0,-260 196 279 0 0,288-210-201 0 0,-25 26 57 0 0,30-29-67 0 0,0-1 0 0 0,-1 0 0 0 0,1 1 0 0 0,0-1 0 0 0,0 1-1 0 0,-1-1 1 0 0,1 0 0 0 0,0 1 0 0 0,0-1 0 0 0,0 1 0 0 0,0-1 0 0 0,0 1-1 0 0,-1-1 1 0 0,1 1 0 0 0,0-1 0 0 0,0 1 0 0 0,0-1 0 0 0,0 1 0 0 0,0-1-1 0 0,1 0 1 0 0,-1 1 0 0 0,0-1 0 0 0,0 1 0 0 0,0-1 0 0 0,0 1 0 0 0,1 0-1 0 0,19 4-130 0 0,5-6 165 0 0,-1-2 0 0 0,1-1 1 0 0,-1 0-1 0 0,0-2 0 0 0,0-1 0 0 0,0-1 0 0 0,-1 0 0 0 0,30-17 0 0 0,176-112-155 0 0,-171 99 106 0 0,-58 38 13 0 0,0 0-1 0 0,0 1 0 0 0,0-1 0 0 0,0 0 0 0 0,0 0 1 0 0,0 0-1 0 0,0 0 0 0 0,0 0 0 0 0,0 1 1 0 0,0-1-1 0 0,0 0 0 0 0,0 0 0 0 0,0 0 1 0 0,0 0-1 0 0,0 0 0 0 0,0 0 0 0 0,1 1 1 0 0,-1-1-1 0 0,0 0 0 0 0,0 0 0 0 0,0 0 1 0 0,0 0-1 0 0,0 0 0 0 0,0 0 0 0 0,0 0 1 0 0,1 0-1 0 0,-1 0 0 0 0,0 0 0 0 0,0 0 0 0 0,0 0 1 0 0,0 1-1 0 0,0-1 0 0 0,1 0 0 0 0,-1 0 1 0 0,0 0-1 0 0,0 0 0 0 0,0 0 0 0 0,0 0 1 0 0,0 0-1 0 0,1 0 0 0 0,-1 0 0 0 0,0 0 1 0 0,0-1-1 0 0,0 1 0 0 0,0 0 0 0 0,0 0 1 0 0,0 0-1 0 0,1 0 0 0 0,-1 0 0 0 0,0 0 0 0 0,0 0 1 0 0,0 0-1 0 0,0 0 0 0 0,0 0 0 0 0,0 0 1 0 0,1-1-1 0 0,-1 1 0 0 0,0 0 0 0 0,0 0 1 0 0,0 0-1 0 0,0 0 0 0 0,-9 19-53 0 0,-20 25 110 0 0,29-43-53 0 0,-11 14 3 0 0,4-7 11 0 0,1 0 0 0 0,1 0 0 0 0,-1 0-1 0 0,1 1 1 0 0,1 0 0 0 0,-1 0-1 0 0,2 0 1 0 0,-1 0 0 0 0,1 1 0 0 0,1-1-1 0 0,-2 12 1 0 0,4-21-18 0 0,0 1 1 0 0,1 0-1 0 0,-1-1 1 0 0,0 1-1 0 0,1-1 1 0 0,-1 1-1 0 0,1-1 1 0 0,-1 1-1 0 0,1-1 0 0 0,-1 1 1 0 0,1-1-1 0 0,-1 1 1 0 0,1-1-1 0 0,0 0 1 0 0,-1 1-1 0 0,1-1 1 0 0,0 0-1 0 0,-1 1 1 0 0,1-1-1 0 0,0 0 0 0 0,-1 0 1 0 0,1 0-1 0 0,0 0 1 0 0,-1 0-1 0 0,1 0 1 0 0,0 0-1 0 0,-1 0 1 0 0,1 0-1 0 0,1 0 1 0 0,29 0 4 0 0,-23-1 5 0 0,7 0 5 0 0,-1-1 1 0 0,0-1-1 0 0,1-1 0 0 0,-1 0 0 0 0,-1 0 1 0 0,1-2-1 0 0,-1 1 0 0 0,0-2 0 0 0,18-11 1 0 0,0-2-46 0 0,-1-1 0 0 0,44-41 0 0 0,-73 61 35 0 0,4-2-8 0 0,-1 0 0 0 0,0-1 0 0 0,-1 0-1 0 0,1 1 1 0 0,0-1 0 0 0,-1 0 0 0 0,0-1-1 0 0,0 1 1 0 0,0-1 0 0 0,-1 1-1 0 0,0-1 1 0 0,1 0 0 0 0,-2 0 0 0 0,1 0-1 0 0,1-5 1 0 0,-28 14-366 0 0,7 8 379 0 0,0 0 1 0 0,0 2-1 0 0,2 0 0 0 0,0 1 1 0 0,0 1-1 0 0,-22 29 1 0 0,35-41-7 0 0,3-4 0 0 0,-3 2 4 0 0,1 1 0 0 0,0-1 0 0 0,0 1 0 0 0,0-1 0 0 0,0 1 0 0 0,0 0 0 0 0,1 0 0 0 0,-1-1 0 0 0,1 1 0 0 0,0 1 0 0 0,0-1 0 0 0,0 0 0 0 0,0 0 0 0 0,0 0 0 0 0,0 4 0 0 0,2-7-14 0 0,0 1-1 0 0,-1 0 1 0 0,1-1 0 0 0,0 1 0 0 0,0-1-1 0 0,-1 1 1 0 0,1-1 0 0 0,0 0-1 0 0,0 1 1 0 0,0-1 0 0 0,0 0 0 0 0,0 1-1 0 0,0-1 1 0 0,0 0 0 0 0,0 0-1 0 0,0 0 1 0 0,-1 0 0 0 0,1 0-1 0 0,0 0 1 0 0,0 0 0 0 0,0 0 0 0 0,2-1-1 0 0,24-1 80 0 0,-6-4-45 0 0,-1-1-1 0 0,1 0 1 0 0,-1-2 0 0 0,0 0 0 0 0,-1-1-1 0 0,0-1 1 0 0,-1-1 0 0 0,0-1 0 0 0,27-25-1 0 0,-43 37-30 0 0,0-1-1 0 0,0 1 0 0 0,0-1 0 0 0,0 0 1 0 0,-1 0-1 0 0,1 0 0 0 0,-1 0 0 0 0,1 0 0 0 0,-1 0 1 0 0,0-1-1 0 0,1 1 0 0 0,-1 0 0 0 0,-1-1 1 0 0,1 1-1 0 0,0-1 0 0 0,0 1 0 0 0,-1-1 0 0 0,1 1 1 0 0,-1-1-1 0 0,0 1 0 0 0,0-1 0 0 0,0 1 0 0 0,0-1 1 0 0,0 0-1 0 0,-1 1 0 0 0,1-1 0 0 0,-2-2 1 0 0,1 2-15 0 0,-1 1 0 0 0,0-1 0 0 0,0 0 0 0 0,-1 0 1 0 0,1 1-1 0 0,0-1 0 0 0,-1 1 0 0 0,0 0 0 0 0,1 0 1 0 0,-1 0-1 0 0,0 0 0 0 0,0 0 0 0 0,0 1 1 0 0,0 0-1 0 0,0-1 0 0 0,-1 1 0 0 0,1 0 0 0 0,0 0 1 0 0,-4 0-1 0 0,-8-2 24 0 0,0 2 1 0 0,-1-1-1 0 0,-16 2 1 0 0,32 0-3 0 0,0 0 0 0 0,-1 0 0 0 0,1-1-1 0 0,0 1 1 0 0,0 0-1 0 0,0-1 1 0 0,0 1-1 0 0,-1 0 1 0 0,1 0-1 0 0,0-1 1 0 0,0 1 0 0 0,0 0-1 0 0,0-1 1 0 0,0 1-1 0 0,0 0 1 0 0,0-1-1 0 0,0 1 1 0 0,0 0-1 0 0,0-1 1 0 0,0 1 0 0 0,0 0-1 0 0,0-1 1 0 0,0 1-1 0 0,0 0 1 0 0,0-1-1 0 0,1 1 1 0 0,-1 0-1 0 0,0-1 1 0 0,0 1 0 0 0,0 0-1 0 0,0-1 1 0 0,1 1-1 0 0,-1 0 1 0 0,0 0-1 0 0,0-1 1 0 0,1 1-1 0 0,-1 0 1 0 0,0 0 0 0 0,0 0-1 0 0,1-1 1 0 0,-1 1-1 0 0,0 0 1 0 0,0 0-1 0 0,1 0 1 0 0,0-1-1 0 0,11-12 134 0 0,-7 10-123 0 0,44-26 101 0 0,-46 28-121 0 0,-1-1 0 0 0,1 1 0 0 0,0 0 0 0 0,0 0 0 0 0,0 0 0 0 0,-1 1 0 0 0,1-1 0 0 0,0 0 0 0 0,0 1 0 0 0,0 0 0 0 0,0 0 0 0 0,0 0 0 0 0,0 0 0 0 0,0 1 0 0 0,0-1 0 0 0,4 2 0 0 0,-5 0-9 0 0,0 1 0 0 0,-1-1 0 0 0,1 1 0 0 0,0 0 0 0 0,-1 0 0 0 0,0 0 0 0 0,0 0 0 0 0,0 0 0 0 0,0 0 0 0 0,0 0 0 0 0,-1 0 0 0 0,1 0 0 0 0,-1 0 0 0 0,0 1-1 0 0,0 4 1 0 0,6 25 114 0 0,-5-31-91 0 0,0-1-1 0 0,-1 1 1 0 0,1-1 0 0 0,0 1 0 0 0,0-1 0 0 0,0 0 0 0 0,0 1 0 0 0,0-1 0 0 0,0 0-1 0 0,1 0 1 0 0,-1 0 0 0 0,0 0 0 0 0,0 0 0 0 0,1 0 0 0 0,-1 0 0 0 0,1 0 0 0 0,-1 0-1 0 0,1-1 1 0 0,-1 1 0 0 0,1-1 0 0 0,0 1 0 0 0,-1-1 0 0 0,1 0 0 0 0,-1 1 0 0 0,1-1-1 0 0,0 0 1 0 0,-1 0 0 0 0,1 0 0 0 0,0 0 0 0 0,1-1 0 0 0,-1-2 23 0 0,-1-1 0 0 0,0 0 0 0 0,-1 0 0 0 0,1 0 1 0 0,0 0-1 0 0,-1 0 0 0 0,0 0 0 0 0,0 0 0 0 0,0 1 0 0 0,-2-8 1 0 0,2 8-12 0 0,-1-2-19 0 0,0-1 1 0 0,-1 1 0 0 0,0 0-1 0 0,0 0 1 0 0,0 0 0 0 0,0 0 0 0 0,-1 0-1 0 0,0 0 1 0 0,0 1 0 0 0,0 0-1 0 0,-5-7 1 0 0,-48-46-46 0 0,49 50 20 0 0,0-1 0 0 0,-1 2 0 0 0,0-1 0 0 0,0 1-1 0 0,-1 0 1 0 0,1 0 0 0 0,-1 1 0 0 0,0 0 0 0 0,-1 1 0 0 0,1 0 0 0 0,-1 0 0 0 0,0 1 0 0 0,0 1 0 0 0,0-1 0 0 0,0 2 0 0 0,0-1 0 0 0,0 1 0 0 0,0 1 0 0 0,-1 0 0 0 0,1 0 0 0 0,0 1 0 0 0,-1 0 0 0 0,1 1 0 0 0,0 0 0 0 0,0 1 0 0 0,0 0 0 0 0,1 1 0 0 0,-1 0 0 0 0,1 0 0 0 0,-17 11 0 0 0,-10 9 65 0 0,1 1-1 0 0,-57 56 1 0 0,75-64-6 0 0,1 1 1 0 0,0 1-1 0 0,1 0 1 0 0,1 1 0 0 0,2 0-1 0 0,-18 36 1 0 0,29-54-36 0 0,0 0 0 0 0,0 0 0 0 0,0-1 0 0 0,0 1 0 0 0,1 1 0 0 0,-1-1 1 0 0,0 0-1 0 0,1 0 0 0 0,0 0 0 0 0,-1 0 0 0 0,1 0 0 0 0,0 0 0 0 0,0 0 0 0 0,0 1 0 0 0,0-1 0 0 0,1 0 0 0 0,-1 0 1 0 0,0 0-1 0 0,2 3 0 0 0,0-3-3 0 0,0 1 1 0 0,0-1 0 0 0,1 0 0 0 0,-1-1-1 0 0,1 1 1 0 0,-1 0 0 0 0,1-1-1 0 0,-1 1 1 0 0,1-1 0 0 0,0 0-1 0 0,0 0 1 0 0,3 1 0 0 0,-5-1-16 0 0,0-1 1 0 0,0 1 0 0 0,0 0-1 0 0,-1-1 1 0 0,1 1-1 0 0,0 0 1 0 0,-1 0-1 0 0,1 0 1 0 0,0 0-1 0 0,-1 0 1 0 0,0 0-1 0 0,1 0 1 0 0,-1 0-1 0 0,1 0 1 0 0,-1 0 0 0 0,0 0-1 0 0,0 0 1 0 0,1 0-1 0 0,-1 0 1 0 0,0 0-1 0 0,0 0 1 0 0,0 0-1 0 0,0 0 1 0 0,0 0-1 0 0,-1 0 1 0 0,1 0 0 0 0,0 0-1 0 0,-1 2 1 0 0,-10 28-336 0 0,4-22 360 0 0,0 0-1 0 0,-1-1 1 0 0,-1 0 0 0 0,1 0 0 0 0,-1-1 0 0 0,-11 7 0 0 0,-36 15-2760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7T21:15:30.414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</inkml:brush>
  </inkml:definitions>
  <inkml:trace contextRef="#ctx0" brushRef="#br0">4714 895 1857 0 0,'0'0'-339'0'0,"6"-12"-224"0"0,8-16 581 0 0,-4 10 656 0 0,0-1-1 0 0,-1 0 0 0 0,-1-1 1 0 0,-1 0-1 0 0,-1 0 1 0 0,-1-1-1 0 0,6-38 0 0 0,-11 54-477 0 0,0 1 0 0 0,0 0 0 0 0,0 0 0 0 0,0 0 0 0 0,-1 0 0 0 0,0 0 0 0 0,0 0 0 0 0,0 0 0 0 0,0 0 0 0 0,0 0 0 0 0,-1 1 0 0 0,-2-5 0 0 0,2 5-95 0 0,0 1 0 0 0,-1 0 1 0 0,1 0-1 0 0,-1 0 0 0 0,1 1 0 0 0,-1-1 1 0 0,0 0-1 0 0,0 1 0 0 0,0 0 0 0 0,1 0 0 0 0,-1 0 1 0 0,0 0-1 0 0,-1 0 0 0 0,1 0 0 0 0,0 1 1 0 0,-5-1-1 0 0,-37-4 451 0 0,0 3 1 0 0,0 1-1 0 0,-79 9 0 0 0,-133 34 1217 0 0,151-22-910 0 0,82-15-602 0 0,0-2 0 0 0,-26 1 0 0 0,50-24-1 0 0,7 6-227 0 0,0-1 0 0 0,0 1 0 0 0,2 0 0 0 0,0 0 0 0 0,0 1 0 0 0,1 0 1 0 0,19-18-1 0 0,-6 5-11 0 0,21-23 26 0 0,-17 19-200 0 0,26-37 1 0 0,-52 66 142 0 0,0 0 1 0 0,0 0-1 0 0,0 0 0 0 0,-1-1 1 0 0,1 1-1 0 0,0 0 0 0 0,-1 0 1 0 0,1-1-1 0 0,-1 1 0 0 0,1 0 1 0 0,-1 0-1 0 0,0-1 0 0 0,1 1 1 0 0,-1 0-1 0 0,0-1 0 0 0,0 1 1 0 0,0-1-1 0 0,0 1 0 0 0,-1-3 1 0 0,1 3 1 0 0,-1 0 1 0 0,1 1 0 0 0,-1-1 0 0 0,0 0-1 0 0,1 0 1 0 0,-1 1 0 0 0,0-1-1 0 0,1 0 1 0 0,-1 1 0 0 0,0-1 0 0 0,0 1-1 0 0,0-1 1 0 0,0 1 0 0 0,0 0-1 0 0,0-1 1 0 0,1 1 0 0 0,-1 0 0 0 0,0-1-1 0 0,0 1 1 0 0,0 0 0 0 0,-1 0-1 0 0,-9-1-41 0 0,0 1 0 0 0,1 1 0 0 0,-1-1 0 0 0,-11 4-1 0 0,12-3 47 0 0,-34 8 30 0 0,0 2 0 0 0,1 3 0 0 0,-79 34-1 0 0,43-16 87 0 0,26-11-10 0 0,-38 13 178 0 0,-105 57 1 0 0,194-90-282 0 0,6-1-18 0 0,0-1 0 0 0,0 0 0 0 0,1 0 0 0 0,-1 0 0 0 0,0-1 0 0 0,0 1 0 0 0,0-1 0 0 0,0 0 0 0 0,-1 0 0 0 0,1-1 0 0 0,6-4 0 0 0,1 0 33 0 0,53-30-67 0 0,0-2 0 0 0,-3-4 1 0 0,70-61-1 0 0,-129 102 45 0 0,-1 1-1 0 0,1 0 1 0 0,0-1 0 0 0,-1 0 0 0 0,0 1-1 0 0,1-1 1 0 0,-1 0 0 0 0,0 0-1 0 0,0 0 1 0 0,0 0 0 0 0,0 1-1 0 0,1-6 1 0 0,-2 7 6 0 0,0-1-1 0 0,0 1 1 0 0,0-1 0 0 0,0 1-1 0 0,0-1 1 0 0,-1 1-1 0 0,1-1 1 0 0,0 1 0 0 0,0-1-1 0 0,0 1 1 0 0,-1-1-1 0 0,1 1 1 0 0,0-1 0 0 0,0 1-1 0 0,-1 0 1 0 0,1-1-1 0 0,0 1 1 0 0,-1-1 0 0 0,1 1-1 0 0,-1 0 1 0 0,1-1-1 0 0,-1 1 1 0 0,1 0 0 0 0,0-1-1 0 0,-1 1 1 0 0,1 0-1 0 0,-1 0 1 0 0,1 0 0 0 0,-1-1-1 0 0,1 1 1 0 0,-2 0 0 0 0,-5-1-14 0 0,0 0 0 0 0,0 1 1 0 0,0-1-1 0 0,0 1 1 0 0,0 1-1 0 0,-8 1 1 0 0,-26 6 6 0 0,1 2-1 0 0,1 2 1 0 0,0 1 0 0 0,-43 22 0 0 0,35-15-14 0 0,-161 72 236 0 0,230-105-194 0 0,-2-1 0 0 0,0 0 0 0 0,0-1 0 0 0,20-23 0 0 0,-11 13 18 0 0,-19 16-21 0 0,50-49 17 0 0,-56 54-21 0 0,-1 0-1 0 0,0 0 1 0 0,0 0 0 0 0,-1-1 0 0 0,1 1 0 0 0,-1-1-1 0 0,0 0 1 0 0,0 1 0 0 0,0-1 0 0 0,-1 0-1 0 0,0 0 1 0 0,0 0 0 0 0,1-9 0 0 0,-3 13-11 0 0,1 0 0 0 0,0 0-1 0 0,0-1 1 0 0,-1 1 0 0 0,1 0 0 0 0,-1 0 0 0 0,1 0 0 0 0,-1 0 0 0 0,0 0 0 0 0,1 0 0 0 0,-1 0-1 0 0,0 0 1 0 0,1 0 0 0 0,-1 0 0 0 0,0 0 0 0 0,0 0 0 0 0,0 1 0 0 0,0-1 0 0 0,0 0 0 0 0,0 1-1 0 0,0-1 1 0 0,0 0 0 0 0,0 1 0 0 0,0-1 0 0 0,-1 1 0 0 0,1 0 0 0 0,0-1 0 0 0,0 1 0 0 0,0 0-1 0 0,-1 0 1 0 0,-1 0 0 0 0,-48-2-116 0 0,39 2 102 0 0,-17 2 11 0 0,1 0 0 0 0,-1 2 0 0 0,1 2 0 0 0,0 0 0 0 0,0 2 0 0 0,1 1 0 0 0,-27 13 0 0 0,-181 98 16 0 0,212-107-14 0 0,-11 9-3 0 0,31-18-141 0 0,22-13 73 0 0,34-23 171 0 0,-2-2-1 0 0,-1-3 0 0 0,79-74 1 0 0,-120 102-100 0 0,-4 6 6 0 0,0-1 0 0 0,-1 0 0 0 0,1 0 0 0 0,-1-1 0 0 0,0 0 0 0 0,0 1 0 0 0,0-1 0 0 0,-1 0 0 0 0,1-1 0 0 0,-1 1 0 0 0,-1-1 0 0 0,5-10 0 0 0,-8 15-13 0 0,0 1-1 0 0,0-1 0 0 0,0 0 1 0 0,-1 1-1 0 0,1-1 0 0 0,0 1 1 0 0,0-1-1 0 0,0 1 0 0 0,-1 0 1 0 0,1-1-1 0 0,0 1 0 0 0,0 0 1 0 0,-1 0-1 0 0,1 0 0 0 0,0 0 1 0 0,0 0-1 0 0,-1 0 0 0 0,1 0 1 0 0,0 0-1 0 0,-3 1 0 0 0,-30 4-91 0 0,-9 8 93 0 0,0 3-1 0 0,0 1 0 0 0,-71 41 0 0 0,46-23 20 0 0,-295 152 104 0 0,401-211 80 0 0,68-59 1 0 0,-29 21-144 0 0,-63 52-52 0 0,5-4 6 0 0,0 0-1 0 0,-1-1 1 0 0,-1-1 0 0 0,0 0-1 0 0,-1-1 1 0 0,23-33 0 0 0,-38 49-13 0 0,-1 1 0 0 0,1-1 0 0 0,0 0 0 0 0,-1 0-1 0 0,1 0 1 0 0,0 1 0 0 0,-1-1 0 0 0,1 0 0 0 0,-1 0 0 0 0,1 0 0 0 0,-1 0 0 0 0,0 0 0 0 0,1 0 0 0 0,-1 0 0 0 0,0 0-1 0 0,0 0 1 0 0,1 0 0 0 0,-1 0 0 0 0,0 0 0 0 0,0 0 0 0 0,0 0 0 0 0,0 0 0 0 0,-1 0 0 0 0,1 0 0 0 0,0 0 0 0 0,0 0 0 0 0,-1 0-1 0 0,1 0 1 0 0,0 0 0 0 0,-1 0 0 0 0,1 0 0 0 0,-1 0 0 0 0,1 0 0 0 0,-1 1 0 0 0,0-1 0 0 0,1 0 0 0 0,-1 0 0 0 0,0 0-1 0 0,1 1 1 0 0,-1-1 0 0 0,0 0 0 0 0,0 1 0 0 0,0-1 0 0 0,0 1 0 0 0,0-1 0 0 0,1 1 0 0 0,-1-1 0 0 0,0 1 0 0 0,0 0-1 0 0,0 0 1 0 0,0-1 0 0 0,0 1 0 0 0,0 0 0 0 0,0 0 0 0 0,0 0 0 0 0,-2 0 0 0 0,-7 0-31 0 0,0-1 1 0 0,1 2-1 0 0,-1 0 0 0 0,0 0 1 0 0,-9 3-1 0 0,-33 11 44 0 0,0 3 0 0 0,2 2 0 0 0,-61 33 0 0 0,37-18-62 0 0,35-17 75 0 0,18-10-24 0 0,0 2-1 0 0,0 0 1 0 0,-21 16 0 0 0,40-25-54 0 0,20-3-259 0 0,-2-6 358 0 0,1 0-1 0 0,-1-1 0 0 0,-1-1 0 0 0,0-1 0 0 0,0 0 1 0 0,-1-1-1 0 0,0 0 0 0 0,-1-1 0 0 0,13-17 1 0 0,-22 26-42 0 0,0-1 0 0 0,-1 0 0 0 0,0 0 0 0 0,0 0 0 0 0,0 0 0 0 0,0-1 1 0 0,-1 1-1 0 0,0-1 0 0 0,0 0 0 0 0,0 1 0 0 0,-1-1 0 0 0,0 0 0 0 0,0 0 1 0 0,0-6-1 0 0,-1 9-2 0 0,0 1 0 0 0,-1-1 1 0 0,1 1-1 0 0,0 0 0 0 0,-1-1 0 0 0,0 1 1 0 0,1 0-1 0 0,-1-1 0 0 0,0 1 1 0 0,0 0-1 0 0,0 0 0 0 0,-1 0 0 0 0,1 0 1 0 0,0 0-1 0 0,-1 0 0 0 0,0 0 1 0 0,1 0-1 0 0,-1 0 0 0 0,0 1 0 0 0,0-1 1 0 0,0 1-1 0 0,0 0 0 0 0,0-1 1 0 0,0 1-1 0 0,0 0 0 0 0,0 0 0 0 0,0 0 1 0 0,-1 0-1 0 0,1 1 0 0 0,0-1 0 0 0,-1 0 1 0 0,1 1-1 0 0,-1 0 0 0 0,1 0 1 0 0,0-1-1 0 0,-4 2 0 0 0,-6-1-18 0 0,0 0-1 0 0,0 2 1 0 0,0-1 0 0 0,0 1-1 0 0,1 1 1 0 0,-1 0 0 0 0,1 1-1 0 0,0 0 1 0 0,-15 8-1 0 0,-13 9 47 0 0,-44 31 0 0 0,29-17 11 0 0,20-13-30 0 0,-15 9 49 0 0,-2-1-1 0 0,-78 32 0 0 0,166-102 46 0 0,17-8-117 0 0,-28 27-94 0 0,-1-1-1 0 0,-1-2 1 0 0,39-50 0 0 0,-62 73 100 0 0,-1 1 0 0 0,1-1 0 0 0,0 0 1 0 0,-1 0-1 0 0,1 0 0 0 0,-1 0 0 0 0,1 1 0 0 0,-1-1 0 0 0,0 0 0 0 0,1 0 0 0 0,-1 0 0 0 0,0 0 1 0 0,1 0-1 0 0,-1 0 0 0 0,0 0 0 0 0,0 0 0 0 0,0 0 0 0 0,0 0 0 0 0,0 0 0 0 0,0 0 1 0 0,0 0-1 0 0,-1-2 0 0 0,0 2 4 0 0,1 1-1 0 0,-1-1 1 0 0,0 0 0 0 0,1 1 0 0 0,-1-1-1 0 0,0 1 1 0 0,0-1 0 0 0,1 1-1 0 0,-1 0 1 0 0,0-1 0 0 0,0 1 0 0 0,0 0-1 0 0,0-1 1 0 0,1 1 0 0 0,-1 0 0 0 0,0 0-1 0 0,0 0 1 0 0,0 0 0 0 0,0 0-1 0 0,-1 0 1 0 0,-5 0-17 0 0,0 1-1 0 0,0 0 0 0 0,0 0 1 0 0,0 1-1 0 0,-9 3 1 0 0,-22 12-2 0 0,1 2 0 0 0,0 1 1 0 0,2 2-1 0 0,-46 37 0 0 0,29-21 49 0 0,23-17-22 0 0,-25 16-9 0 0,1 3 1 0 0,3 1-1 0 0,-47 50 0 0 0,96-90 8 0 0,0 0 1 0 0,0 0-1 0 0,0 0 0 0 0,0 0 1 0 0,0 0-1 0 0,0 0 0 0 0,0 1 0 0 0,1-1 1 0 0,-1 0-1 0 0,0 0 0 0 0,1 1 1 0 0,-1-1-1 0 0,1 0 0 0 0,0 0 1 0 0,-1 1-1 0 0,1-1 0 0 0,0 1 1 0 0,0 1-1 0 0,0-3 0 0 0,0 1 0 0 0,1-1-1 0 0,-1 1 1 0 0,0 0 0 0 0,1-1 0 0 0,-1 1 0 0 0,1-1 0 0 0,-1 1 0 0 0,1-1 0 0 0,-1 1 0 0 0,1-1-1 0 0,-1 0 1 0 0,1 1 0 0 0,0-1 0 0 0,-1 0 0 0 0,1 1 0 0 0,-1-1 0 0 0,1 0 0 0 0,0 0 0 0 0,-1 1-1 0 0,1-1 1 0 0,0 0 0 0 0,0 0 0 0 0,1 0 0 0 0,55-3-29 0 0,-54 3 32 0 0,210-48 174 0 0,-84 16-115 0 0,-26 10-51 0 0,1 6 0 0 0,195-7-1 0 0,-298 23-12 0 0,-1 0-1 0 0,1 0 1 0 0,-1 0-1 0 0,1 1 1 0 0,-1-1-1 0 0,1 0 1 0 0,-1 0-1 0 0,1 0 1 0 0,-1 0-1 0 0,1 1 0 0 0,-1-1 1 0 0,1 0-1 0 0,-1 0 1 0 0,0 1-1 0 0,1-1 1 0 0,-1 0-1 0 0,1 1 1 0 0,-1-1-1 0 0,0 1 1 0 0,1-1-1 0 0,-1 0 0 0 0,0 1 1 0 0,1-1-1 0 0,-1 1 1 0 0,0-1-1 0 0,0 1 1 0 0,0-1-1 0 0,1 1 1 0 0,-1-1-1 0 0,0 1 1 0 0,0-1-1 0 0,0 1 0 0 0,0-1 1 0 0,0 1-1 0 0,0-1 1 0 0,0 1-1 0 0,0-1 1 0 0,0 1-1 0 0,0-1 1 0 0,0 1-1 0 0,0-1 1 0 0,0 1-1 0 0,-1-1 0 0 0,1 1 1 0 0,0-1-1 0 0,0 1 1 0 0,0-1-1 0 0,-1 1 1 0 0,1-1-1 0 0,-1 1 1 0 0,-15 28-166 0 0,-41 34 394 0 0,-83 72 0 0 0,16-17 72 0 0,103-98-233 0 0,14-14-46 0 0,0 1 0 0 0,0-1 0 0 0,0 1 0 0 0,1 1 0 0 0,0-1 0 0 0,0 1 0 0 0,1 0 1 0 0,-7 14-1 0 0,12-22-24 0 0,0 1 1 0 0,0-1-1 0 0,0 0 1 0 0,0 1-1 0 0,0-1 0 0 0,1 0 1 0 0,-1 0-1 0 0,0 0 1 0 0,0 1-1 0 0,0-1 1 0 0,1 0-1 0 0,-1 0 1 0 0,0 0-1 0 0,0 1 1 0 0,0-1-1 0 0,1 0 1 0 0,-1 0-1 0 0,0 0 0 0 0,1 0 1 0 0,-1 0-1 0 0,0 0 1 0 0,0 0-1 0 0,1 0 1 0 0,-1 1-1 0 0,0-1 1 0 0,0 0-1 0 0,1 0 1 0 0,-1 0-1 0 0,0 0 1 0 0,1 0-1 0 0,-1 0 0 0 0,0-1 1 0 0,0 1-1 0 0,1 0 1 0 0,-1 0-1 0 0,0 0 1 0 0,0 0-1 0 0,1 0 1 0 0,-1 0-1 0 0,0 0 1 0 0,0-1-1 0 0,1 1 0 0 0,-1 0 1 0 0,0 0-1 0 0,2-1-14 0 0,19-5 39 0 0,-1-1 0 0 0,-1-1 0 0 0,1-1 0 0 0,-1 0-1 0 0,-1-2 1 0 0,23-16 0 0 0,10-5 17 0 0,69-37-29 0 0,3 4-1 0 0,2 7 1 0 0,3 5-1 0 0,201-55 0 0 0,-305 101-16 0 0,0 1 0 0 0,1 2-1 0 0,-1 0 1 0 0,1 2 0 0 0,0 0-1 0 0,-1 2 1 0 0,28 3 0 0 0,-50-2-4 0 0,0-1 1 0 0,0 1 0 0 0,0-1 0 0 0,0 1 0 0 0,-1 0-1 0 0,1 0 1 0 0,0 0 0 0 0,-1 0 0 0 0,1 0 0 0 0,-1 0-1 0 0,1 1 1 0 0,-1-1 0 0 0,1 0 0 0 0,-1 1-1 0 0,0-1 1 0 0,0 1 0 0 0,0-1 0 0 0,0 1 0 0 0,0 0-1 0 0,0-1 1 0 0,0 1 0 0 0,0 0 0 0 0,-1 0 0 0 0,1 0-1 0 0,-1-1 1 0 0,1 5 0 0 0,1 4-54 0 0,-1 1 0 0 0,-1 0 0 0 0,0 19 0 0 0,-1-14 54 0 0,-1 4 12 0 0,0 0 1 0 0,-1-1-1 0 0,-2 1 1 0 0,0-1-1 0 0,0 1 1 0 0,-2-2-1 0 0,-10 22 1 0 0,-75 127 14 0 0,72-133-13 0 0,-65 102 96 0 0,-6-4 0 0 0,-150 166 1 0 0,-250 207 218 0 0,437-452-374 0 0,-2-3-1 0 0,-108 73 1 0 0,141-108 42 0 0,0-1-1 0 0,-1-2 1 0 0,-1 0-1 0 0,0-2 0 0 0,-1-1 1 0 0,0 0-1 0 0,0-2 1 0 0,0-2-1 0 0,-1 0 1 0 0,0-1-1 0 0,-27-1 0 0 0,18-2 9 0 0,18 0-7 0 0,0 0 0 0 0,1-2 0 0 0,-1 0 0 0 0,0-1 0 0 0,-18-4 0 0 0,32 5 13 0 0,0 0 0 0 0,1 0 1 0 0,-1-1-1 0 0,1 1 0 0 0,-1-1 0 0 0,1 0 1 0 0,-1 0-1 0 0,1 0 0 0 0,0 0 0 0 0,0-1 1 0 0,0 1-1 0 0,0-1 0 0 0,1 0 0 0 0,-1 1 1 0 0,1-1-1 0 0,-1-1 0 0 0,1 1 0 0 0,0 0 1 0 0,0 0-1 0 0,1-1 0 0 0,-1 1 0 0 0,1-1 1 0 0,-1 0-1 0 0,1 1 0 0 0,0-1 0 0 0,1 0 1 0 0,-1 0-1 0 0,0-7 0 0 0,1-5-14 0 0,1 1 0 0 0,1 0-1 0 0,0 0 1 0 0,0-1 0 0 0,2 2 0 0 0,0-1 0 0 0,0 0-1 0 0,2 1 1 0 0,0 0 0 0 0,0 0 0 0 0,15-23 0 0 0,2 2-8 0 0,1 2-1 0 0,2 1 1 0 0,34-34 0 0 0,-22 34-8 0 0,-41 55-485 0 0,-8 0 450 0 0,-1-2 1 0 0,-1 1-1 0 0,-1-2 1 0 0,-17 20 0 0 0,-75 80 495 0 0,75-87-425 0 0,-536 500 1148 0 0,293-289-642 0 0,189-169-312 0 0,85-75-197 0 0,0 0-1 0 0,0 0 1 0 0,0 0 0 0 0,1 0 0 0 0,-1 0 0 0 0,0-1 0 0 0,0 1 0 0 0,0 0 0 0 0,0 0 0 0 0,0 0 0 0 0,0 0 0 0 0,0 0 0 0 0,0 0 0 0 0,0-1 0 0 0,0 1 0 0 0,0 0 0 0 0,0 0 0 0 0,0 0 0 0 0,0 0 0 0 0,0 0 0 0 0,0-1 0 0 0,0 1 0 0 0,-1 0 0 0 0,1 0 0 0 0,0 0 0 0 0,0 0 0 0 0,0 0 0 0 0,0 0 0 0 0,0 0 0 0 0,0-1-1 0 0,0 1 1 0 0,0 0 0 0 0,0 0 0 0 0,-1 0 0 0 0,1 0 0 0 0,0 0 0 0 0,0 0 0 0 0,0 0 0 0 0,0 0 0 0 0,0 0 0 0 0,0 0 0 0 0,0 0 0 0 0,-1 0 0 0 0,1-1 0 0 0,0 1 0 0 0,0 0 0 0 0,0 0 0 0 0,0 0 0 0 0,0 0 0 0 0,-1 0 0 0 0,1 0 0 0 0,0 0 0 0 0,11-20-63 0 0,72-79 218 0 0,132-123 0 0 0,-111 118-132 0 0,979-953 211 0 0,-1040 1016-261 0 0,29-28-305 0 0,4 3 0 0 0,108-73 0 0 0,-134 113-264 0 0,-50 27 589 0 0,-1-1 0 0 0,1 0 0 0 0,0 0 0 0 0,0 1 0 0 0,0-1 1 0 0,0 0-1 0 0,0 0 0 0 0,0 1 0 0 0,0-1 0 0 0,0 0 0 0 0,0 0 0 0 0,0 1 0 0 0,0-1 1 0 0,0 0-1 0 0,0 1 0 0 0,0-1 0 0 0,0 0 0 0 0,0 0 0 0 0,0 1 0 0 0,0-1 1 0 0,0 0-1 0 0,0 0 0 0 0,0 1 0 0 0,1-1 0 0 0,-1 0 0 0 0,0 0 0 0 0,0 1 0 0 0,0-1 1 0 0,0 0-1 0 0,1 0 0 0 0,-1 0 0 0 0,0 1 0 0 0,0-1 0 0 0,0 0 0 0 0,1 0 0 0 0,-1 0 1 0 0,0 0-1 0 0,0 0 0 0 0,1 1 0 0 0,-1-1 0 0 0,0 0 0 0 0,0 0 0 0 0,1 0 1 0 0,-1 0-1 0 0,0 0 0 0 0,1 0 0 0 0,-1 0 0 0 0,0 0 0 0 0,0 0 0 0 0,1 0 0 0 0,-1 0 1 0 0,0 0-1 0 0,0 0 0 0 0,1 0 0 0 0,-1 0 0 0 0,0 0 0 0 0,1 0 0 0 0,-1-1 0 0 0,0 1 1 0 0,0 0-1 0 0,0 0 0 0 0,1 0 0 0 0,-1 0 0 0 0,0 0 0 0 0,0-1 0 0 0,1 1 1 0 0,-1 0-1 0 0,0 0 0 0 0,0-1 0 0 0,-4 15-61 0 0,-1-1 0 0 0,-1 0-1 0 0,0-1 1 0 0,0 1 0 0 0,-2-1 0 0 0,1-1 0 0 0,-1 1 0 0 0,-1-1-1 0 0,-10 10 1 0 0,13-14 91 0 0,-628 718 1776 0 0,197-236-822 0 0,28 20-504 0 0,383-474-472 0 0,12-17 5 0 0,0 0 0 0 0,1 0-1 0 0,2 1 1 0 0,0 0 0 0 0,-17 42-1 0 0,28-61-11 0 0,0 0-1 0 0,0 0 0 0 0,0-1 0 0 0,1 1 0 0 0,-1 0 1 0 0,0 0-1 0 0,0 0 0 0 0,0 0 0 0 0,0 0 0 0 0,1 0 0 0 0,-1 0 1 0 0,0 0-1 0 0,0 0 0 0 0,0 0 0 0 0,1 0 0 0 0,-1 0 1 0 0,0 0-1 0 0,0 0 0 0 0,0 0 0 0 0,0 0 0 0 0,1 0 1 0 0,-1 0-1 0 0,0 0 0 0 0,0 0 0 0 0,0 0 0 0 0,0 0 0 0 0,1 1 1 0 0,-1-1-1 0 0,0 0 0 0 0,0 0 0 0 0,0 0 0 0 0,0 0 1 0 0,0 0-1 0 0,1 0 0 0 0,-1 1 0 0 0,0-1 0 0 0,0 0 1 0 0,0 0-1 0 0,0 0 0 0 0,0 0 0 0 0,0 0 0 0 0,0 1 0 0 0,0-1 1 0 0,0 0-1 0 0,0 0 0 0 0,0 0 0 0 0,0 0 0 0 0,0 1 1 0 0,0-1-1 0 0,0 0 0 0 0,0 0 0 0 0,0 0 0 0 0,0 1 0 0 0,0-1 1 0 0,0 0-1 0 0,0 0 0 0 0,0 0 0 0 0,0 0 0 0 0,0 1 1 0 0,0-1-1 0 0,0 0 0 0 0,0 0 0 0 0,0 0 0 0 0,0 0 1 0 0,0 0-1 0 0,-1 1 0 0 0,9-3-84 0 0,-1 0-1 0 0,0-1 1 0 0,0 0-1 0 0,0 0 1 0 0,0-1 0 0 0,0 1-1 0 0,-1-2 1 0 0,1 1-1 0 0,-1-1 1 0 0,7-6 0 0 0,62-67 61 0 0,-44 43 38 0 0,376-412 308 0 0,-164 175-199 0 0,-152 173-82 0 0,465-545-235 0 0,-510 582-332 0 0,-42 55 282 0 0,-6 7 93 0 0,-14 15 43 0 0,-32 35 103 0 0,-327 336 956 0 0,-58 64 142 0 0,310-310-740 0 0,-138 204-1 0 0,244-319-332 0 0,1-4 5 0 0,1 1-1 0 0,1 0 1 0 0,1 1-1 0 0,1 0 1 0 0,2 1-1 0 0,0 1 1 0 0,-8 30-1 0 0,17-54-31 0 0,1 0 1 0 0,0 1-1 0 0,-1-1 1 0 0,1 0-1 0 0,0 1 0 0 0,0-1 1 0 0,0 0-1 0 0,0 1 1 0 0,0-1-1 0 0,0 0 0 0 0,0 1 1 0 0,0-1-1 0 0,1 0 0 0 0,-1 1 1 0 0,0-1-1 0 0,1 0 1 0 0,-1 0-1 0 0,2 2 0 0 0,-1-3-20 0 0,0 1-1 0 0,0-1 0 0 0,0 1 0 0 0,1-1 0 0 0,-1 0 1 0 0,0 1-1 0 0,0-1 0 0 0,1 0 0 0 0,-1 0 0 0 0,0 0 0 0 0,1 0 1 0 0,-1 0-1 0 0,0 0 0 0 0,0 0 0 0 0,1-1 0 0 0,-1 1 1 0 0,0 0-1 0 0,0-1 0 0 0,1 1 0 0 0,1-2 0 0 0,13-4-137 0 0,0 0 0 0 0,-1-2-1 0 0,0 0 1 0 0,0 0 0 0 0,24-20-1 0 0,69-65 373 0 0,-63 52-211 0 0,407-383 280 0 0,18-18-60 0 0,31 46-307 0 0,-292 266-11 0 0,-184 117 106 0 0,0 1 0 0 0,1 1 1 0 0,0 1-1 0 0,1 1 1 0 0,0 2-1 0 0,40-7 0 0 0,-66 14-3 0 0,0-1 0 0 0,1 1 1 0 0,-1 0-1 0 0,0 0 0 0 0,1 0 0 0 0,-1 0 0 0 0,0 0 0 0 0,1 0 0 0 0,-1 0 0 0 0,0 0 0 0 0,1 1 0 0 0,-1-1 0 0 0,0 0 0 0 0,0 1 0 0 0,1-1 0 0 0,-1 1 0 0 0,0-1 0 0 0,0 1 0 0 0,0 0 0 0 0,0-1 0 0 0,0 1 0 0 0,0 0 0 0 0,0 0 0 0 0,0 0 0 0 0,0 0 0 0 0,0 0 0 0 0,0 0 0 0 0,0 0 0 0 0,0 0 0 0 0,-1 0 0 0 0,1 0 0 0 0,-1 1 0 0 0,1-1 0 0 0,-1 0 0 0 0,1 0 1 0 0,-1 1-1 0 0,1-1 0 0 0,-1 0 0 0 0,0 1 0 0 0,0-1 0 0 0,0 0 0 0 0,0 1 0 0 0,0-1 0 0 0,0 0 0 0 0,0 1 0 0 0,0-1 0 0 0,-1 2 0 0 0,-1 7-36 0 0,0-1 0 0 0,0 1 0 0 0,-1-1 0 0 0,0 0 1 0 0,-1 0-1 0 0,-5 9 0 0 0,-22 34 119 0 0,-3-2 1 0 0,-2-1-1 0 0,-2-1 0 0 0,-49 47 1 0 0,38-41-34 0 0,-229 252 451 0 0,-297 333 246 0 0,27 16-561 0 0,516-615-181 0 0,14-20 6 0 0,2 0-1 0 0,0 1 1 0 0,1 1-1 0 0,1 1 1 0 0,1 0-1 0 0,1 0 1 0 0,-13 37-1 0 0,24-59-12 0 0,1-1 0 0 0,0 1 0 0 0,-1-1-1 0 0,1 1 1 0 0,0-1 0 0 0,0 1 0 0 0,-1-1 0 0 0,1 1 0 0 0,0-1-1 0 0,0 1 1 0 0,0 0 0 0 0,0-1 0 0 0,0 1 0 0 0,0-1 0 0 0,0 1-1 0 0,0 0 1 0 0,0-1 0 0 0,0 1 0 0 0,0-1 0 0 0,1 1 0 0 0,-1-1-1 0 0,0 1 1 0 0,0 0 0 0 0,0-1 0 0 0,1 1 0 0 0,-1-1 0 0 0,0 1-1 0 0,1-1 1 0 0,-1 1 0 0 0,0-1 0 0 0,1 0 0 0 0,-1 1 0 0 0,1-1-1 0 0,-1 1 1 0 0,1-1 0 0 0,-1 0 0 0 0,1 1 0 0 0,-1-1 0 0 0,1 0-1 0 0,-1 0 1 0 0,1 1 0 0 0,-1-1 0 0 0,1 0 0 0 0,-1 0 0 0 0,1 0-1 0 0,0 0 1 0 0,-1 0 0 0 0,1 0 0 0 0,-1 0 0 0 0,1 0 0 0 0,0 0-1 0 0,0 0 1 0 0,36-11-321 0 0,30-21 325 0 0,-2-4-1 0 0,-2-2 1 0 0,67-54-1 0 0,-72 51 37 0 0,743-564 104 0 0,-110 78-118 0 0,-337 278-47 0 0,519-275 1 0 0,-835 504-5 0 0,1 0 0 0 0,1 3 0 0 0,58-17 1 0 0,-65 31 0 0 0,-27 11-57 0 0,-17 9-172 0 0,-27 19-193 0 0,-74 56 0 0 0,77-65 515 0 0,-783 554 626 0 0,533-387-463 0 0,-1446 1089 1484 0 0,1706-1263-1693 0 0,44-33-154 0 0,194-145 43 0 0,990-704-46 0 0,-402 355 330 0 0,27 55-1424 0 0,-744 411 745 0 0,106-37-1 0 0,-132 64 424 0 0,-51 16 47 0 0,-11 8-77 0 0,-9 7 69 0 0,-1-1 1 0 0,0 0-1 0 0,-1 0 1 0 0,-1-2-1 0 0,0 0 1 0 0,-34 22-1 0 0,34-24 72 0 0,-866 604 1239 0 0,263-188-850 0 0,-721 545 910 0 0,1292-943-1244 0 0,52-38-97 0 0,23-21-66 0 0,301-240-138 0 0,-235 198 162 0 0,2080-1384 90 0 0,-1151 916-1855 0 0,-978 518 1611 0 0,92-30 0 0 0,-129 49 121 0 0,-12 9-91 0 0,-28 24-37 0 0,-69 49 1 0 0,79-62 264 0 0,-719 496 798 0 0,276-197-429 0 0,-1248 942 1164 0 0,1674-1228-1448 0 0,70-51-243 0 0,-5 3 25 0 0,281-192 112 0 0,737-475 256 0 0,691-227-156 0 0,-1691 892-154 0 0,0-1-43 0 0,88-26-1 0 0,-130 45 51 0 0,0 1-1 0 0,-1-1 0 0 0,1 1 1 0 0,0-1-1 0 0,0 1 1 0 0,0 0-1 0 0,0-1 0 0 0,0 1 1 0 0,0 0-1 0 0,0 0 1 0 0,0 0-1 0 0,0 0 0 0 0,0 0 1 0 0,0 0-1 0 0,0 0 1 0 0,0 0-1 0 0,0 0 1 0 0,0 0-1 0 0,0 1 0 0 0,0-1 1 0 0,0 0-1 0 0,0 1 1 0 0,-1-1-1 0 0,1 0 0 0 0,0 1 1 0 0,0-1-1 0 0,0 1 1 0 0,0 0-1 0 0,-1-1 0 0 0,2 2 1 0 0,-2 0-10 0 0,0 0 1 0 0,0 0-1 0 0,0 0 0 0 0,-1 0 1 0 0,1-1-1 0 0,-1 1 1 0 0,1 0-1 0 0,-1 0 0 0 0,0-1 1 0 0,0 1-1 0 0,0 0 1 0 0,0-1-1 0 0,0 1 0 0 0,0-1 1 0 0,0 1-1 0 0,-2 1 1 0 0,-22 22-5 0 0,0 0 0 0 0,-2-2 1 0 0,-56 39-1 0 0,53-41 89 0 0,-641 437 249 0 0,-36 27-359 0 0,629-428 63 0 0,-738 577 382 0 0,770-590-378 0 0,38-32-26 0 0,12-7-78 0 0,21-11-133 0 0,34-23 209 0 0,0-2 0 0 0,58-43 0 0 0,-46 28 42 0 0,510-335-80 0 0,110-70 148 0 0,27 56-263 0 0,-702 388 103 0 0,15-8-281 0 0,52-18-1 0 0,-84 43-101 0 0,-15 10 246 0 0,-43 29 325 0 0,-91 58 0 0 0,51-39-33 0 0,-1247 846 334 0 0,1300-882-422 0 0,41-25-81 0 0,34-21-103 0 0,469-284 171 0 0,-205 117-18 0 0,-203 127 43 0 0,592-336 168 0 0,-511 303-284 0 0,4 7 0 0 0,197-59 1 0 0,-330 125 1 0 0,2 3 1 0 0,53-8-1 0 0,-70 20-8 0 0,-24 6-8 0 0,-13 6-81 0 0,-15 7 111 0 0,-1 0 1 0 0,-52 28 0 0 0,42-27 170 0 0,-1169 747 846 0 0,836-529-870 0 0,-185 128 411 0 0,549-363-487 0 0,12-4-76 0 0,26-8 26 0 0,-1-2-1 0 0,-1-1 1 0 0,0-1 0 0 0,0-1 0 0 0,43-28 0 0 0,-1 3 29 0 0,470-239 100 0 0,702-325-40 0 0,-1205 586-41 0 0,174-68-43 0 0,-173 70-74 0 0,1 2-1 0 0,0 2 0 0 0,47-5 0 0 0,-82 15 61 0 0,-8 4-71 0 0,-4 3 81 0 0,0 0-1 0 0,-1 0 1 0 0,0-1 0 0 0,1 0-1 0 0,-2 0 1 0 0,1 0 0 0 0,-1-1-1 0 0,0 0 1 0 0,0 0 0 0 0,-10 4-1 0 0,-8 8 61 0 0,-709 437 408 0 0,241-154-93 0 0,251-148-203 0 0,-884 536 331 0 0,1079-661-455 0 0,20-10 32 0 0,-49 22 0 0 0,171-84-137 0 0,136-86 0 0 0,-113 61 120 0 0,924-521 76 0 0,22 44-449 0 0,-1007 519 283 0 0,-7 3-186 0 0,1 2 1 0 0,1 2-1 0 0,63-17 0 0 0,-113 51-717 0 0,-24 13 513 0 0,-28 13 360 0 0,-64 39 0 0 0,57-41 179 0 0,-1522 987 1959 0 0,964-652-1710 0 0,588-355-304 0 0,23-13-32 0 0,17-8-81 0 0,450-244-18 0 0,-317 165 125 0 0,1150-640 2 0 0,19 38-1223 0 0,-632 378 779 0 0,-677 303 419 0 0,-11 4-14 0 0,-23 6-30 0 0,-263 119 170 0 0,199-82-96 0 0,-1237 658 1338 0 0,1288-677-1288 0 0,-86 54 209 0 0,108-58-282 0 0,19-20 1 0 0,0 1 0 0 0,0-1-1 0 0,0 0 1 0 0,0 0 0 0 0,-1 1 0 0 0,1-1-1 0 0,0 0 1 0 0,0 0 0 0 0,1 1 0 0 0,-1-1-1 0 0,0 0 1 0 0,0 0 0 0 0,0 1 0 0 0,0-1-1 0 0,0 0 1 0 0,0 0 0 0 0,0 1-1 0 0,0-1 1 0 0,0 0 0 0 0,1 0 0 0 0,-1 1-1 0 0,0-1 1 0 0,0 0 0 0 0,0 0 0 0 0,0 0-1 0 0,1 0 1 0 0,-1 1 0 0 0,0-1 0 0 0,0 0-1 0 0,0 0 1 0 0,1 0 0 0 0,-1 0-1 0 0,0 0 1 0 0,0 1 0 0 0,1-1 0 0 0,-1 0-1 0 0,0 0 1 0 0,0 0 0 0 0,1 0 0 0 0,-1 0-1 0 0,0 0 1 0 0,0 0 0 0 0,1 0 0 0 0,-1 0-1 0 0,48-5-121 0 0,21-14 186 0 0,-1-3 0 0 0,98-46 1 0 0,-87 34-55 0 0,592-259 225 0 0,313-128-525 0 0,-864 372 223 0 0,-151 50-182 0 0,-73 29 217 0 0,2 4 0 0 0,-115 56 0 0 0,150-61 32 0 0,-854 423 725 0 0,897-438-679 0 0,9-6 29 0 0,1 0 1 0 0,0 1-1 0 0,0 0 0 0 0,-21 20 1 0 0,35-29-74 0 0,0 0 0 0 0,-1 0 0 0 0,1 0 0 0 0,0 0 0 0 0,-1 0 0 0 0,1 1 0 0 0,0-1 0 0 0,0 0 0 0 0,-1 0 0 0 0,1 0 0 0 0,0 1 0 0 0,-1-1 0 0 0,1 0 0 0 0,0 0 0 0 0,0 1 0 0 0,0-1 0 0 0,-1 0 0 0 0,1 0 0 0 0,0 1 0 0 0,0-1 0 0 0,0 0 0 0 0,0 1 0 0 0,-1-1 0 0 0,1 0 0 0 0,0 1 0 0 0,0-1 0 0 0,0 0 0 0 0,0 1 0 0 0,0-1 0 0 0,0 0 0 0 0,0 1 0 0 0,0-1 0 0 0,0 0 0 0 0,0 1 0 0 0,0-1 0 0 0,0 0 0 0 0,0 1 0 0 0,0-1 0 0 0,1 0 0 0 0,-1 1 0 0 0,0-1 0 0 0,0 0 0 0 0,0 1 0 0 0,0-1 0 0 0,1 0 0 0 0,-1 1 0 0 0,0-1 0 0 0,0 0 0 0 0,1 0 0 0 0,-1 1 0 0 0,0-1 0 0 0,0 0 0 0 0,1 0 0 0 0,-1 0 0 0 0,0 1 0 0 0,1-1 0 0 0,-1 0 0 0 0,28 0-107 0 0,8-5 180 0 0,0-1 1 0 0,0-2-1 0 0,52-19 1 0 0,115-54 84 0 0,-132 51-127 0 0,123-49-74 0 0,1184-525-386 0 0,-1357 594 409 0 0,107-58-46 0 0,-99 46 10 0 0,-29 22 56 0 0,1 0 1 0 0,-1 0-1 0 0,0 0 0 0 0,0-1 0 0 0,1 1 1 0 0,-1 0-1 0 0,0 0 0 0 0,0 0 0 0 0,0-1 0 0 0,1 1 1 0 0,-1 0-1 0 0,0 0 0 0 0,0 0 0 0 0,0-1 0 0 0,1 1 1 0 0,-1 0-1 0 0,0 0 0 0 0,0-1 0 0 0,0 1 0 0 0,0 0 1 0 0,0 0-1 0 0,0-1 0 0 0,0 1 0 0 0,0 0 1 0 0,1-1-1 0 0,-1 1 0 0 0,0 0 0 0 0,0-1 0 0 0,0 1 1 0 0,-1 0-1 0 0,1 0 0 0 0,0-1 0 0 0,0 1 0 0 0,0 0 1 0 0,0-1-1 0 0,0 1 0 0 0,0 0 0 0 0,0 0 1 0 0,0-1-1 0 0,0 1 0 0 0,-1 0 0 0 0,1 0 0 0 0,0-1 1 0 0,-18-1 16 0 0,-5 3-23 0 0,0 2 0 0 0,0 0 0 0 0,1 1 0 0 0,-28 9-1 0 0,-95 36-49 0 0,102-34 42 0 0,-369 147-75 0 0,399-156 100 0 0,4-3-6 0 0,1 0-1 0 0,0 1 0 0 0,1 0 1 0 0,-1 0-1 0 0,1 0 0 0 0,0 1 1 0 0,-8 7-1 0 0,15-12-6 0 0,-1 0 0 0 0,1 0 0 0 0,0 0 0 0 0,0 0 0 0 0,0 1 1 0 0,-1-1-1 0 0,1 0 0 0 0,0 0 0 0 0,0 0 0 0 0,0 0 0 0 0,-1 0 0 0 0,1 0 1 0 0,0 1-1 0 0,0-1 0 0 0,0 0 0 0 0,0 0 0 0 0,0 0 0 0 0,0 1 0 0 0,-1-1 0 0 0,1 0 1 0 0,0 0-1 0 0,0 0 0 0 0,0 1 0 0 0,0-1 0 0 0,0 0 0 0 0,0 0 0 0 0,0 0 0 0 0,0 1 1 0 0,0-1-1 0 0,0 0 0 0 0,0 0 0 0 0,0 1 0 0 0,0-1 0 0 0,0 0 0 0 0,0 0 0 0 0,0 0 1 0 0,0 1-1 0 0,0-1 0 0 0,0 0 0 0 0,0 0 0 0 0,0 0 0 0 0,0 1 0 0 0,1-1 0 0 0,-1 0 1 0 0,0 0-1 0 0,0 0 0 0 0,0 1 0 0 0,0-1 0 0 0,0 0 0 0 0,1 0 0 0 0,-1 0 0 0 0,17 2-147 0 0,-16-2 148 0 0,30-2 47 0 0,1-1 1 0 0,-1-1 0 0 0,1-2 0 0 0,33-10-1 0 0,129-49 43 0 0,-145 47-91 0 0,142-56-135 0 0,-3-9 0 0 0,-4-8 1 0 0,221-146-1 0 0,-322 185-28 0 0,104-72-118 0 0,-173 110 377 0 0,-22 9 116 0 0,-31 11 110 0 0,-16 12-262 0 0,1 2-1 0 0,1 2 1 0 0,0 3 0 0 0,-85 56-1 0 0,130-76-47 0 0,5-4 0 0 0,1 0-1 0 0,-1 0 0 0 0,1 0 0 0 0,0 1 1 0 0,0-1-1 0 0,-1 1 0 0 0,1 0 0 0 0,0-1 0 0 0,0 1 1 0 0,0 0-1 0 0,1 0 0 0 0,-1 0 0 0 0,0 0 1 0 0,1 0-1 0 0,0 1 0 0 0,-1-1 0 0 0,1 0 0 0 0,0 1 1 0 0,-1 4-1 0 0,8-4-129 0 0,17-3 145 0 0,1-2 1 0 0,0 0-1 0 0,0-1 1 0 0,-1-1-1 0 0,0-2 1 0 0,34-12-1 0 0,136-62-120 0 0,-192 80 95 0 0,85-41-66 0 0,100-64 0 0 0,-153 83-12 0 0,0-1-1 0 0,-1-2 0 0 0,-2-1 1 0 0,0-1-1 0 0,41-51 1 0 0,-67 73 55 0 0,1 0-1 0 0,-2-1 1 0 0,1 1 0 0 0,-1-1 0 0 0,0 1 0 0 0,0-1 0 0 0,0 0 0 0 0,3-13 0 0 0,-6 19 20 0 0,0-1-1 0 0,0 1 1 0 0,0-1 0 0 0,0 1 0 0 0,0-1 0 0 0,0 1 0 0 0,0-1 0 0 0,0 1 0 0 0,0-1 0 0 0,0 1 0 0 0,0 0 0 0 0,-1-1 0 0 0,1 1 0 0 0,0-1 0 0 0,0 1 0 0 0,0-1 0 0 0,-1 1 0 0 0,1 0 0 0 0,0-1 0 0 0,-1 1 0 0 0,1-1 0 0 0,0 1 0 0 0,-1 0 0 0 0,1-1 0 0 0,0 1-1 0 0,-1 0 1 0 0,1 0 0 0 0,0-1 0 0 0,-1 1 0 0 0,1 0 0 0 0,-2-1 0 0 0,-20-2-77 0 0,-24 8 20 0 0,-6 11 101 0 0,1 1-1 0 0,0 3 1 0 0,1 2-1 0 0,-48 30 1 0 0,30-16 74 0 0,33-19-31 0 0,19-11-16 0 0,1 1-1 0 0,0 1 1 0 0,0 0 0 0 0,1 1-1 0 0,0 1 1 0 0,-21 19-1 0 0,35-29-69 0 0,0 0-1 0 0,0 0 0 0 0,-1 0 1 0 0,1 0-1 0 0,0 1 0 0 0,0-1 1 0 0,0 0-1 0 0,0 0 0 0 0,0 0 1 0 0,0 1-1 0 0,0-1 0 0 0,0 0 1 0 0,0 0-1 0 0,-1 0 0 0 0,1 1 1 0 0,0-1-1 0 0,0 0 0 0 0,0 0 1 0 0,0 0-1 0 0,0 1 0 0 0,0-1 1 0 0,0 0-1 0 0,0 0 0 0 0,1 0 1 0 0,-1 1-1 0 0,0-1 0 0 0,0 0 1 0 0,0 0-1 0 0,0 0 0 0 0,0 1 1 0 0,0-1-1 0 0,0 0 0 0 0,0 0 1 0 0,0 0-1 0 0,1 0 0 0 0,-1 1 1 0 0,0-1-1 0 0,0 0 1 0 0,0 0-1 0 0,0 0 0 0 0,0 0 1 0 0,1 0-1 0 0,-1 0 0 0 0,0 0 1 0 0,0 1-1 0 0,0-1 0 0 0,1 0 1 0 0,-1 0-1 0 0,0 0 0 0 0,0 0 1 0 0,0 0-1 0 0,1 0 0 0 0,18 3-2 0 0,21-3 76 0 0,-10-4-59 0 0,0-1 0 0 0,-1-2-1 0 0,0 0 1 0 0,-1-2 0 0 0,0-2-1 0 0,0 0 1 0 0,-1-2 0 0 0,0-1-1 0 0,-1-1 1 0 0,27-20 0 0 0,-31 14-29 0 0,-20 11-20 0 0,-18 6-102 0 0,-5 5 107 0 0,0 1-1 0 0,-1 1 1 0 0,1 1-1 0 0,0 0 1 0 0,-33 13-1 0 0,-105 51 88 0 0,104-43-27 0 0,-522 292 187 0 0,229-113-19 0 0,-142 60-294 0 0,-666 369 407 0 0,-117 31-193 0 0,827-440 53 0 0,-533 244-249 0 0,10-6 19 0 0,900-429 112 0 0,104-66-401 0 0,65-43 119 0 0,164-94-1 0 0,128-38 210 0 0,-30 34-69 0 0,622-208 0 0 0,-934 365-101 0 0,1 3 0 0 0,0 1 0 0 0,1 3 0 0 0,68-4 0 0 0,-90 18 55 0 0,-29-3 126 0 0,-1-1 0 0 0,1 0 0 0 0,0 1 0 0 0,-1-1 0 0 0,1 0 0 0 0,-1 1 0 0 0,1-1 0 0 0,-1 1 0 0 0,0-1 0 0 0,1 1 0 0 0,-1-1 0 0 0,1 1 0 0 0,-1-1 0 0 0,0 1 0 0 0,0 0 0 0 0,1-1 0 0 0,-1 1 0 0 0,0-1 0 0 0,0 1 0 0 0,0 0 0 0 0,1-1 0 0 0,-1 1 0 0 0,0 0 0 0 0,0-1 0 0 0,0 2 0 0 0,-1 2-35 0 0,-1-1-1 0 0,1 1 1 0 0,0 0-1 0 0,-1-1 1 0 0,0 1-1 0 0,0-1 1 0 0,0 0-1 0 0,0 0 1 0 0,-1 0-1 0 0,1 0 1 0 0,-1 0-1 0 0,-3 3 1 0 0,-28 25 168 0 0,-2-2 0 0 0,-1-1 0 0 0,-74 41 0 0 0,54-35-45 0 0,-298 178 397 0 0,-320 213 202 0 0,646-404-658 0 0,-61 48 20 0 0,82-63-47 0 0,1 1-1 0 0,0 0 1 0 0,1 1 0 0 0,0 0 0 0 0,0 0 0 0 0,0 0 0 0 0,1 0 0 0 0,-7 15 0 0 0,12-22 4 0 0,0-1 0 0 0,0 1 1 0 0,-1 0-1 0 0,1-1 1 0 0,0 1-1 0 0,0-1 1 0 0,-1 1-1 0 0,1 0 1 0 0,0-1-1 0 0,0 1 1 0 0,0 0-1 0 0,0-1 1 0 0,0 1-1 0 0,0-1 0 0 0,0 1 1 0 0,0 0-1 0 0,0-1 1 0 0,0 1-1 0 0,1 0 1 0 0,-1-1-1 0 0,0 1 1 0 0,0-1-1 0 0,1 1 1 0 0,-1 0-1 0 0,0-1 1 0 0,1 1-1 0 0,-1-1 0 0 0,0 1 1 0 0,1-1-1 0 0,-1 1 1 0 0,1-1-1 0 0,-1 0 1 0 0,1 1-1 0 0,-1-1 1 0 0,1 1-1 0 0,-1-1 1 0 0,1 0-1 0 0,-1 1 1 0 0,1-1-1 0 0,-1 0 0 0 0,1 0 1 0 0,0 0-1 0 0,-1 1 1 0 0,2-1-1 0 0,35 1-170 0 0,-26-2 125 0 0,27-1 67 0 0,-1-3 0 0 0,0-1 0 0 0,0-1 0 0 0,64-23 0 0 0,145-68 82 0 0,-216 85-99 0 0,381-177 169 0 0,18-8-160 0 0,10 35-8 0 0,-395 149-58 0 0,1 2 0 0 0,48-5 0 0 0,-92 16 49 0 0,1 1-1 0 0,-1 0 0 0 0,1-1 1 0 0,-1 1-1 0 0,1 0 1 0 0,-1 0-1 0 0,1 0 1 0 0,-1 0-1 0 0,1 1 1 0 0,-1-1-1 0 0,1 0 1 0 0,-1 1-1 0 0,1-1 1 0 0,-1 0-1 0 0,1 1 0 0 0,-1 0 1 0 0,2 0-1 0 0,-2 0 2 0 0,-1 0-1 0 0,0-1 1 0 0,0 1-1 0 0,0-1 1 0 0,0 1-1 0 0,1 0 1 0 0,-1-1-1 0 0,0 1 1 0 0,0-1-1 0 0,0 1 1 0 0,0 0-1 0 0,0-1 1 0 0,-1 1-1 0 0,1 0 1 0 0,0-1-1 0 0,0 1 1 0 0,0-1-1 0 0,0 1 1 0 0,-1 0-1 0 0,1-1 1 0 0,0 1-1 0 0,-1-1 1 0 0,1 1-1 0 0,0-1 1 0 0,-1 1-1 0 0,1-1 1 0 0,-1 1-1 0 0,-42 39-170 0 0,-307 181 651 0 0,185-124-343 0 0,-1203 806 1095 0 0,1364-900-1226 0 0,-58 41 23 0 0,-56 53 0 0 0,87-63 7 0 0,31-34-31 0 0,0 1 0 0 0,0-1 0 0 0,-1 0 0 0 0,1 0 0 0 0,0 0-1 0 0,0 1 1 0 0,0-1 0 0 0,-1 0 0 0 0,1 0 0 0 0,0 0 0 0 0,0 1 0 0 0,0-1 0 0 0,0 0 0 0 0,-1 1 0 0 0,1-1-1 0 0,0 0 1 0 0,0 0 0 0 0,0 1 0 0 0,0-1 0 0 0,0 0 0 0 0,0 1 0 0 0,0-1 0 0 0,0 0 0 0 0,0 0 0 0 0,0 1-1 0 0,0-1 1 0 0,0 0 0 0 0,0 1 0 0 0,0-1 0 0 0,0 0 0 0 0,0 1 0 0 0,0-1 0 0 0,0 0 0 0 0,0 0 0 0 0,1 1-1 0 0,-1-1 1 0 0,0 0 0 0 0,0 0 0 0 0,0 1 0 0 0,0-1 0 0 0,1 0 0 0 0,-1 0 0 0 0,0 1 0 0 0,0-1 0 0 0,1 0-1 0 0,-1 0 1 0 0,0 0 0 0 0,0 0 0 0 0,1 1 0 0 0,-1-1 0 0 0,0 0 0 0 0,0 0 0 0 0,1 0 0 0 0,-1 0 0 0 0,0 0-1 0 0,1 0 1 0 0,-1 0 0 0 0,0 0 0 0 0,0 0 0 0 0,1 0 0 0 0,11 1-51 0 0,-1-1-1 0 0,1-1 1 0 0,-1 0 0 0 0,1-1 0 0 0,-1 0-1 0 0,1 0 1 0 0,-1-1 0 0 0,20-9 0 0 0,-12 6 60 0 0,597-222 265 0 0,-299 106-221 0 0,-244 95-51 0 0,535-195-88 0 0,6 31 205 0 0,-569 178-229 0 0,89-11 0 0 0,-117 25-25 0 0,-14 6 11 0 0,-22 16-137 0 0,-25 10 251 0 0,0-3 0 0 0,-2-1-1 0 0,-63 28 1 0 0,14-8 77 0 0,-1184 642 696 0 0,621-354-372 0 0,648-329-454 0 0,32-14-113 0 0,344-163 76 0 0,-225 99 116 0 0,517-231-85 0 0,-445 217 41 0 0,258-66 1 0 0,-422 137-105 0 0,94-11 1 0 0,-140 23 121 0 0,0 1 0 0 0,0 0 0 0 0,0 0 0 0 0,-1 0 0 0 0,1 0 0 0 0,0 1 0 0 0,0-1 0 0 0,-1 1 1 0 0,6 1-1 0 0,-8-2 4 0 0,1 0 0 0 0,-1 1 1 0 0,1-1-1 0 0,-1 0 0 0 0,0 0 1 0 0,1 1-1 0 0,-1-1 0 0 0,0 0 1 0 0,1 1-1 0 0,-1-1 1 0 0,0 1-1 0 0,1-1 0 0 0,-1 0 1 0 0,0 1-1 0 0,0-1 0 0 0,1 1 1 0 0,-1-1-1 0 0,0 1 0 0 0,0-1 1 0 0,0 1-1 0 0,0-1 0 0 0,0 1 1 0 0,0-1-1 0 0,0 1 0 0 0,0-1 1 0 0,0 1-1 0 0,0-1 1 0 0,0 0-1 0 0,0 1 0 0 0,0-1 1 0 0,0 1-1 0 0,0 0 0 0 0,-3 4-52 0 0,1-1-1 0 0,-1 1 1 0 0,0-1 0 0 0,0 0-1 0 0,-1 0 1 0 0,1 0-1 0 0,-1 0 1 0 0,-7 6 0 0 0,-49 38 184 0 0,-2-3 1 0 0,-76 43-1 0 0,54-36-57 0 0,-979 594 849 0 0,657-403-818 0 0,232-130-181 0 0,144-87 83 0 0,31-26-1 0 0,-1 0-1 0 0,0 0 1 0 0,0 0 0 0 0,0 0-1 0 0,0 0 1 0 0,1 0 0 0 0,-1 0-1 0 0,0 0 1 0 0,0 0 0 0 0,0 0-1 0 0,1 0 1 0 0,-1 0 0 0 0,0 0-1 0 0,0 0 1 0 0,0 0 0 0 0,0 0-1 0 0,1 1 1 0 0,-1-1 0 0 0,0 0-1 0 0,0 0 1 0 0,0 0 0 0 0,0 0-1 0 0,0 0 1 0 0,1 0 0 0 0,-1 1-1 0 0,0-1 1 0 0,0 0 0 0 0,0 0-1 0 0,0 0 1 0 0,0 0 0 0 0,0 0-1 0 0,0 1 1 0 0,0-1 0 0 0,1 0-1 0 0,-1 0 1 0 0,0 0 0 0 0,0 1-1 0 0,0-1 1 0 0,0 0 0 0 0,0 0-1 0 0,0 0 1 0 0,0 0 0 0 0,0 1-1 0 0,0-1 1 0 0,0 0 0 0 0,0 0-1 0 0,0 0 1 0 0,0 1 0 0 0,-1-1-1 0 0,1 0 1 0 0,0 0 0 0 0,0 0-1 0 0,0 0 1 0 0,0 1 0 0 0,0-1-1 0 0,0 0 1 0 0,0 0 0 0 0,0 0-1 0 0,-1 0 1 0 0,1 0 0 0 0,0 1-1 0 0,0-1 1 0 0,0 0 0 0 0,10 0-51 0 0,1-1 1 0 0,0 0 0 0 0,0-1 0 0 0,-1 0 0 0 0,1-1 0 0 0,-1 0 0 0 0,0 0 0 0 0,0-1-1 0 0,13-7 1 0 0,-3 3 61 0 0,1049-443 361 0 0,-1016 429-357 0 0,869-330 39 0 0,-885 342-28 0 0,-34 12-77 0 0,-9 3-24 0 0,-56 30-199 0 0,45-26 292 0 0,-623 311 135 0 0,144-75-27 0 0,20 26 263 0 0,454-257-363 0 0,7-5-10 0 0,-1 1 1 0 0,2 0 0 0 0,-1 1 0 0 0,1 1 0 0 0,-14 15 0 0 0,28-27-19 0 0,-1 1 0 0 0,1-1 1 0 0,-1 1-1 0 0,1-1 0 0 0,-1 1 1 0 0,1-1-1 0 0,-1 1 1 0 0,1-1-1 0 0,0 1 0 0 0,-1-1 1 0 0,1 1-1 0 0,0 0 0 0 0,-1-1 1 0 0,1 1-1 0 0,0 0 0 0 0,0-1 1 0 0,0 1-1 0 0,-1-1 0 0 0,1 1 1 0 0,0 0-1 0 0,0 0 0 0 0,0-1 1 0 0,0 1-1 0 0,0 0 0 0 0,0-1 1 0 0,1 2-1 0 0,23 2-208 0 0,10-9 240 0 0,0-1 0 0 0,-1-1 0 0 0,1-2 0 0 0,-1-1-1 0 0,45-21 1 0 0,-13 6-37 0 0,1247-408 86 0 0,-439 210 15 0 0,-848 218-140 0 0,-17 3 3 0 0,0 0 0 0 0,0 1 0 0 0,0-1-1 0 0,1 2 1 0 0,15 0 0 0 0,-22 1-122 0 0,-8 4-52 0 0,-349 167 415 0 0,207-106-10 0 0,-609 310-208 0 0,747-370 19 0 0,-24 11 27 0 0,-60 44 0 0 0,81-45-69 0 0,24-11-57 0 0,35-10-92 0 0,-41 4 181 0 0,90-21 91 0 0,171-63-1 0 0,-130 38-5 0 0,1106-308-287 0 0,-1242 355 212 0 0,0-1-1 0 0,0 1 0 0 0,0 0 1 0 0,0 0-1 0 0,0 0 1 0 0,0 0-1 0 0,0 0 1 0 0,0 0-1 0 0,0 0 1 0 0,0 0-1 0 0,0-1 0 0 0,0 1 1 0 0,0 0-1 0 0,0 0 1 0 0,0 0-1 0 0,0 0 1 0 0,0 0-1 0 0,0 0 1 0 0,0 0-1 0 0,0 0 0 0 0,0-1 1 0 0,0 1-1 0 0,0 0 1 0 0,0 0-1 0 0,0 0 1 0 0,0 0-1 0 0,0 0 1 0 0,1 0-1 0 0,-26-1 73 0 0,-39 5 46 0 0,-352 65 46 0 0,138-20-110 0 0,-169 9-344 0 0,-530-1-1 0 0,-442 23 175 0 0,9 71 223 0 0,643-102-137 0 0,750-49 38 0 0,0-1 0 0 0,1 0 1 0 0,-28-6-1 0 0,41 6-5 0 0,0 0 1 0 0,-1 0 0 0 0,1 0-1 0 0,0 0 1 0 0,0-1 0 0 0,0 1-1 0 0,1-1 1 0 0,-1 0 0 0 0,0 0-1 0 0,1 0 1 0 0,-4-3 0 0 0,5 4-3 0 0,0 0 0 0 0,0-1 0 0 0,0 1 1 0 0,1-1-1 0 0,-1 1 0 0 0,0 0 1 0 0,1-1-1 0 0,-1 0 0 0 0,1 1 0 0 0,0-1 1 0 0,-1 1-1 0 0,1-1 0 0 0,0 1 1 0 0,0-1-1 0 0,0 0 0 0 0,0 1 0 0 0,0-1 1 0 0,0 1-1 0 0,1-1 0 0 0,-1 0 1 0 0,0 1-1 0 0,1-1 0 0 0,-1 1 0 0 0,2-2 1 0 0,0-2-15 0 0,0 1 1 0 0,1 0 0 0 0,0 0 0 0 0,-1 0-1 0 0,1 0 1 0 0,1 1 0 0 0,-1-1 0 0 0,0 1-1 0 0,1 0 1 0 0,0 0 0 0 0,0 0 0 0 0,7-4-1 0 0,59-26-117 0 0,-57 28 103 0 0,48-17-101 0 0,0 2 1 0 0,2 4 0 0 0,0 2-1 0 0,117-11 1 0 0,261 11-483 0 0,-423 14 575 0 0,-3-1 38 0 0,1 1-1 0 0,-1 1 1 0 0,0 0-1 0 0,30 7 1 0 0,-43-8-14 0 0,1 1-1 0 0,0 0 1 0 0,-1 0 0 0 0,1 0 0 0 0,-1 0 0 0 0,1 0-1 0 0,-1 1 1 0 0,0-1 0 0 0,1 1 0 0 0,-1-1-1 0 0,0 1 1 0 0,0 0 0 0 0,0 0 0 0 0,0 0 0 0 0,-1 0-1 0 0,1 0 1 0 0,0 1 0 0 0,-1-1 0 0 0,0 0 0 0 0,1 1-1 0 0,-1-1 1 0 0,0 1 0 0 0,0-1 0 0 0,0 1 0 0 0,-1-1-1 0 0,1 1 1 0 0,-1 0 0 0 0,1 0 0 0 0,-1-1-1 0 0,0 1 1 0 0,0 0 0 0 0,0-1 0 0 0,0 1 0 0 0,-1 3-1 0 0,0 0-10 0 0,0-1 0 0 0,-1 1 0 0 0,0-1 0 0 0,0 1 0 0 0,0-1 0 0 0,-1 0 0 0 0,1 1 0 0 0,-1-1 0 0 0,0-1 0 0 0,-1 1 0 0 0,1 0 0 0 0,-6 5 0 0 0,-57 47 142 0 0,46-41-113 0 0,-115 84 56 0 0,-4-6-1 0 0,-222 113 1 0 0,-320 105 235 0 0,550-260 176 0 0,564-256-560 0 0,681-265 288 0 0,-1072 453-182 0 0,-8 2-119 0 0,1 2 1 0 0,1 1-1 0 0,52-8 1 0 0,-87 18 85 0 0,-1 1 0 0 0,1 0 0 0 0,0-1 0 0 0,-1 1 1 0 0,1 0-1 0 0,0 0 0 0 0,0 0 0 0 0,-1-1 0 0 0,1 1 1 0 0,0 0-1 0 0,0 0 0 0 0,-1 0 0 0 0,1 0 0 0 0,0 0 1 0 0,0 1-1 0 0,-1-1 0 0 0,1 0 0 0 0,0 0 0 0 0,0 0 1 0 0,-1 1-1 0 0,1-1 0 0 0,0 0 0 0 0,-1 1 0 0 0,1-1 1 0 0,0 0-1 0 0,-1 1 0 0 0,1-1 0 0 0,-1 1 0 0 0,1-1 0 0 0,0 1 1 0 0,-1-1-1 0 0,0 1 0 0 0,1 0 0 0 0,-1-1 0 0 0,1 1 1 0 0,-1 0-1 0 0,0 1-45 0 0,0 1 0 0 0,-1-1 0 0 0,0 0 0 0 0,0 0 0 0 0,1 0 0 0 0,-1 0 0 0 0,-1 0 0 0 0,1 0 0 0 0,0 0 0 0 0,0 0 0 0 0,-4 3 0 0 0,-17 20 95 0 0,-1-2 0 0 0,-1-1-1 0 0,-1 0 1 0 0,-47 29 0 0 0,29-20-11 0 0,-321 226 292 0 0,-76 56 256 0 0,415-295-491 0 0,16-13-51 0 0,1 0 0 0 0,0 1 0 0 0,0 0 1 0 0,0 0-1 0 0,1 1 0 0 0,0 0 0 0 0,0 1 0 0 0,0-1 1 0 0,1 1-1 0 0,0 0 0 0 0,-6 14 0 0 0,11-22-36 0 0,1 1 0 0 0,0-1 0 0 0,0 0 0 0 0,0 1 0 0 0,0-1 0 0 0,0 0 0 0 0,0 1 0 0 0,0-1 0 0 0,0 1 0 0 0,0-1 0 0 0,0 0 0 0 0,0 1 0 0 0,0-1 0 0 0,0 0 0 0 0,0 1 0 0 0,0-1 0 0 0,1 0 0 0 0,-1 1 0 0 0,0-1 0 0 0,0 0 0 0 0,0 1 0 0 0,0-1 0 0 0,1 0 0 0 0,-1 0 0 0 0,0 1 0 0 0,0-1 1 0 0,1 0-1 0 0,-1 0 0 0 0,0 1 0 0 0,1-1 0 0 0,-1 0 0 0 0,0 0 0 0 0,0 0 0 0 0,1 1 0 0 0,-1-1 0 0 0,0 0 0 0 0,1 0 0 0 0,-1 0 0 0 0,1 0 0 0 0,-1 0 0 0 0,0 0 0 0 0,1 0 0 0 0,-1 0 0 0 0,0 0 0 0 0,1 0 0 0 0,22 0-39 0 0,-17 0 21 0 0,19-3 57 0 0,0 0 0 0 0,0-2 0 0 0,-1-1-1 0 0,28-10 1 0 0,100-45 182 0 0,-97 38-218 0 0,384-177 181 0 0,-342 149-237 0 0,-1-5 1 0 0,119-92 0 0 0,-201 137 48 0 0,-9 8 7 0 0,1 0 1 0 0,-2-1-1 0 0,1 0 1 0 0,0 0-1 0 0,-1 0 1 0 0,0 0-1 0 0,0-1 1 0 0,0 1-1 0 0,0-1 1 0 0,-1 0-1 0 0,0-1 1 0 0,5-8-1 0 0,-9 13 14 0 0,0 0 0 0 0,1 0 0 0 0,-1 1 1 0 0,0-1-1 0 0,0 0 0 0 0,0 1 0 0 0,0-1 0 0 0,0 1 0 0 0,1-1 0 0 0,-1 1 1 0 0,0-1-1 0 0,0 1 0 0 0,0 0 0 0 0,-1-1 0 0 0,1 1 0 0 0,0 0 0 0 0,0 0 0 0 0,0 0 1 0 0,0 0-1 0 0,0 0 0 0 0,0 0 0 0 0,0 0 0 0 0,0 0 0 0 0,0 0 0 0 0,0 1 0 0 0,0-1 1 0 0,-1 1-1 0 0,-36 3 51 0 0,10 7-44 0 0,1 0 1 0 0,0 2-1 0 0,1 0 1 0 0,1 2 0 0 0,-37 28-1 0 0,18-13 31 0 0,-480 346 33 0 0,453-317-116 0 0,78-73-492 0 0,217-328 553 0 0,-188 278-48 0 0,-2-1-1 0 0,-4-2 1 0 0,34-110-1 0 0,-59 159 14 0 0,0-1-1 0 0,-2 0 0 0 0,0 0 0 0 0,-1 0 0 0 0,-1-35 0 0 0,-1 50 2 0 0,0 0 0 0 0,-1 0 0 0 0,0 0 0 0 0,0 0 0 0 0,0 0 0 0 0,0 0 0 0 0,0 0 0 0 0,-1 0 0 0 0,0 0 0 0 0,0 0 0 0 0,0 1 1 0 0,0-1-1 0 0,0 1 0 0 0,-1 0 0 0 0,1-1 0 0 0,-1 1 0 0 0,0 0 0 0 0,0 1 0 0 0,0-1 0 0 0,-1 0 0 0 0,1 1 0 0 0,-1 0 0 0 0,1 0 0 0 0,-1 0 0 0 0,0 0 0 0 0,0 0 0 0 0,0 1 0 0 0,-6-2 0 0 0,-10-1-37 0 0,0 0-1 0 0,-1 2 0 0 0,1 0 1 0 0,-36 3-1 0 0,38-1 46 0 0,-46 3-31 0 0,0 3 1 0 0,0 3-1 0 0,-106 28 1 0 0,-186 77-76 0 0,291-92 101 0 0,-430 167 506 0 0,-71 24 130 0 0,546-206-569 0 0,-1-1 1 0 0,0-1-1 0 0,-27 3 0 0 0,48-8-55 0 0,0 0 0 0 0,-1 0 0 0 0,1 0-1 0 0,0 0 1 0 0,0-1 0 0 0,-1 1 0 0 0,1 0 0 0 0,0 0-1 0 0,0 0 1 0 0,-1 0 0 0 0,1 0 0 0 0,0-1-1 0 0,0 1 1 0 0,-1 0 0 0 0,1 0 0 0 0,0-1-1 0 0,0 1 1 0 0,0 0 0 0 0,-1 0 0 0 0,1-1 0 0 0,0 1-1 0 0,0 0 1 0 0,0 0 0 0 0,0-1 0 0 0,0 1-1 0 0,0 0 1 0 0,0 0 0 0 0,0-1 0 0 0,-1 1-1 0 0,1 0 1 0 0,0-1 0 0 0,0 1 0 0 0,0 0 0 0 0,0-1-1 0 0,1 1 1 0 0,-1 0 0 0 0,0 0 0 0 0,0-1-1 0 0,0 1 1 0 0,0 0 0 0 0,0-1 0 0 0,0 1-1 0 0,0 0 1 0 0,0 0 0 0 0,1-1 0 0 0,-1 1 0 0 0,0 0-1 0 0,0 0 1 0 0,0-1 0 0 0,1 1 0 0 0,-1 0-1 0 0,0 0 1 0 0,0 0 0 0 0,1-1 0 0 0,-1 1-1 0 0,1 0 1 0 0,14-22 110 0 0,29-20-81 0 0,2 1 0 0 0,58-41 0 0 0,-23 20 1 0 0,479-344 2 0 0,21 26-18 0 0,-27 17-903 0 0,-445 286 387 0 0,-160 91 246 0 0,-176 105 214 0 0,95-46 58 0 0,-697 344 281 0 0,79-41 361 0 0,703-352-628 0 0,-286 143 113 0 0,318-159-137 0 0,12-6-6 0 0,0 0 0 0 0,-1 0 0 0 0,1 0 0 0 0,-1-1 0 0 0,0 1 0 0 0,1-1 0 0 0,-1 0 0 0 0,0 0 0 0 0,0 0 0 0 0,0 0 0 0 0,1-1 0 0 0,-1 1 0 0 0,0-1 0 0 0,0 0 0 0 0,-6-1 0 0 0,10 1-6 0 0,-1-1 1 0 0,1 1-1 0 0,0 0 1 0 0,0-1 0 0 0,-1 1-1 0 0,1 0 1 0 0,0-1-1 0 0,0 1 1 0 0,0-1 0 0 0,-1 1-1 0 0,1 0 1 0 0,0-1-1 0 0,0 1 1 0 0,0-1 0 0 0,0 1-1 0 0,0 0 1 0 0,0-1-1 0 0,0 1 1 0 0,0-1 0 0 0,0 1-1 0 0,0-1 1 0 0,0 1-1 0 0,0 0 1 0 0,0-1 0 0 0,1 1-1 0 0,-1-1 1 0 0,0 1-1 0 0,0-1 1 0 0,0 1 0 0 0,0 0-1 0 0,1-1 1 0 0,-1 1-1 0 0,0 0 1 0 0,1-1 0 0 0,-1 1-1 0 0,0 0 1 0 0,0-1 0 0 0,1 1-1 0 0,-1 0 1 0 0,1-1-1 0 0,17-23-28 0 0,2 0-1 0 0,0 1 1 0 0,2 0-1 0 0,0 2 1 0 0,2 1 0 0 0,27-19-1 0 0,-4 1 42 0 0,720-521 225 0 0,-431 326-259 0 0,-40 25-61 0 0,404-297-1657 0 0,-656 470 1676 0 0,-39 27 71 0 0,-11 6-3 0 0,-19 10 10 0 0,-198 116 161 0 0,103-53-155 0 0,-815 478 616 0 0,-232 132 597 0 0,1103-645-1173 0 0,24-12-19 0 0,-1-1 0 0 0,-51 18 0 0 0,92-41-43 0 0,0 0 0 0 0,0 0 0 0 0,0 0 0 0 0,0 0 0 0 0,0 0 0 0 0,0 0 0 0 0,0-1 0 0 0,0 1 0 0 0,0 0 0 0 0,0 0 0 0 0,0 0 0 0 0,0 0 0 0 0,0 0 0 0 0,0 0 0 0 0,0-1 0 0 0,0 1 0 0 0,-1 0 0 0 0,1 0 0 0 0,0 0 0 0 0,0 0 0 0 0,0 0 0 0 0,0 0 0 0 0,0 0 0 0 0,0-1 0 0 0,0 1 1 0 0,0 0-1 0 0,-1 0 0 0 0,1 0 0 0 0,0 0 0 0 0,0 0 0 0 0,0 0 0 0 0,0 0 0 0 0,0 0 0 0 0,0 0 0 0 0,-1 0 0 0 0,1 0 0 0 0,0 0 0 0 0,0 0 0 0 0,8-11-33 0 0,0 0-1 0 0,0 1 1 0 0,1 0 0 0 0,1 0 0 0 0,-1 1-1 0 0,20-13 1 0 0,-8 5 7 0 0,897-683 255 0 0,-579 450-169 0 0,268-195-271 0 0,16 32-1194 0 0,-547 370 1076 0 0,-52 35 156 0 0,-42 28-27 0 0,-364 267 426 0 0,-33-21 144 0 0,269-174-345 0 0,-17 10 20 0 0,-1015 604 1866 0 0,1152-692-1914 0 0,-174 83-9 0 0,156-83 14 0 0,44-15-3 0 0,0 1 1 0 0,0 0 0 0 0,0 0 0 0 0,0 0 0 0 0,0 0-1 0 0,0 0 1 0 0,0-1 0 0 0,0 1 0 0 0,0 0-1 0 0,0 0 1 0 0,0 0 0 0 0,0 0 0 0 0,0 0-1 0 0,0-1 1 0 0,-1 1 0 0 0,1 0 0 0 0,0 0 0 0 0,0 0-1 0 0,0 0 1 0 0,0 0 0 0 0,0-1 0 0 0,0 1-1 0 0,0 0 1 0 0,0 0 0 0 0,0 0 0 0 0,0 0 0 0 0,-1 0-1 0 0,1 0 1 0 0,0 0 0 0 0,0 0 0 0 0,0 0-1 0 0,0-1 1 0 0,0 1 0 0 0,0 0 0 0 0,-1 0-1 0 0,1 0 1 0 0,0 0 0 0 0,0 0 0 0 0,0 0 0 0 0,0 0-1 0 0,0 0 1 0 0,-1 0 0 0 0,1 0 0 0 0,0 0-1 0 0,9-12 4 0 0,0 0-1 0 0,1 1 1 0 0,0 0-1 0 0,1 0 1 0 0,18-13 0 0 0,-7 5-15 0 0,899-760 225 0 0,30 43-2712 0 0,-912 706 2002 0 0,-36 26 364 0 0,-5 3 22 0 0,-25 14 11 0 0,-459 282 125 0 0,276-160 108 0 0,12-11 262 0 0,-884 582 1033 0 0,1028-666-1539 0 0,691-500-196 0 0,-608 437 289 0 0,384-304 162 0 0,-30-30-1287 0 0,-375 347 1095 0 0,1 2 25 0 0,0-2 0 0 0,0 1 0 0 0,-1-1 0 0 0,-1 0 0 0 0,0-1 0 0 0,6-12 0 0 0,-12 23 23 0 0,-1 0-1 0 0,0-1 1 0 0,0 1-1 0 0,0 0 1 0 0,1 0-1 0 0,-1 0 1 0 0,0-1-1 0 0,0 1 1 0 0,0 0-1 0 0,0-1 1 0 0,0 1-1 0 0,0 0 1 0 0,0 0-1 0 0,1-1 0 0 0,-1 1 1 0 0,0 0-1 0 0,0 0 1 0 0,0-1-1 0 0,0 1 1 0 0,0 0-1 0 0,0-1 1 0 0,0 1-1 0 0,0 0 1 0 0,-1 0-1 0 0,1-1 1 0 0,0 1-1 0 0,0 0 1 0 0,0-1-1 0 0,0 1 0 0 0,0 0 1 0 0,0 0-1 0 0,0-1 1 0 0,-1 1-1 0 0,1 0 1 0 0,0 0-1 0 0,0 0 1 0 0,0-1-1 0 0,-1 1 1 0 0,1 0-1 0 0,0 0 1 0 0,0 0-1 0 0,0-1 1 0 0,-1 1-1 0 0,1 0 0 0 0,0 0 1 0 0,-1 0-1 0 0,1 0 1 0 0,0 0-1 0 0,0 0 1 0 0,-1 0-1 0 0,1 0 1 0 0,0 0-1 0 0,0 0 1 0 0,-1-1-1 0 0,1 1 1 0 0,-1 1-1 0 0,-7-2-3 0 0,1 0-1 0 0,-1 1 0 0 0,0 1 1 0 0,0-1-1 0 0,0 1 1 0 0,1 0-1 0 0,-1 1 1 0 0,0 0-1 0 0,-12 5 0 0 0,-75 36 2 0 0,55-23 19 0 0,-1020 499 1187 0 0,880-428-896 0 0,156-81-282 0 0,29-17-95 0 0,37-25-64 0 0,-35 27 147 0 0,1168-919-76 0 0,-1140 895-151 0 0,-24 20 166 0 0,1 0-1 0 0,-1-1 0 0 0,0 0 0 0 0,-1 0 1 0 0,-1-1-1 0 0,1 0 0 0 0,-2-1 0 0 0,10-16 0 0 0,-18 28 49 0 0,0-1 0 0 0,0 1-1 0 0,0 0 1 0 0,1-1-1 0 0,-1 1 1 0 0,0 0-1 0 0,0-1 1 0 0,0 1 0 0 0,0-1-1 0 0,0 1 1 0 0,0 0-1 0 0,0-1 1 0 0,0 1-1 0 0,0-1 1 0 0,0 1 0 0 0,0 0-1 0 0,0-1 1 0 0,0 1-1 0 0,-1 0 1 0 0,1-1-1 0 0,0 1 1 0 0,0-1 0 0 0,0 1-1 0 0,0 0 1 0 0,-1-1-1 0 0,1 1 1 0 0,0 0-1 0 0,0 0 1 0 0,-1-1-1 0 0,1 1 1 0 0,0 0 0 0 0,-1 0-1 0 0,1-1 1 0 0,0 1-1 0 0,-1 0 1 0 0,1 0-1 0 0,0 0 1 0 0,-1-1 0 0 0,1 1-1 0 0,0 0 1 0 0,-1 0-1 0 0,1 0 1 0 0,0 0-1 0 0,-1 0 1 0 0,1 0 0 0 0,-1 0-1 0 0,1 0 1 0 0,0 0-1 0 0,-1 0 1 0 0,-26 0 40 0 0,22 1-39 0 0,-26 3-3 0 0,0 1 0 0 0,0 2-1 0 0,-48 18 1 0 0,-95 44 12 0 0,110-41 7 0 0,-486 218 261 0 0,350-154-115 0 0,183-84-132 0 0,2 0 1 0 0,0-1 0 0 0,-1-1 1 0 0,0 0-1 0 0,0-1 0 0 0,-1 0 0 0 0,-29 3 0 0 0,46-8-31 0 0,-1 0-1 0 0,1 0 1 0 0,0 0-1 0 0,-1 0 1 0 0,1 0-1 0 0,-1 0 1 0 0,1 0-1 0 0,0 0 1 0 0,-1 0-1 0 0,1 0 1 0 0,-1 0-1 0 0,1 0 1 0 0,0 0-1 0 0,-1 0 1 0 0,1 0-1 0 0,0 0 1 0 0,-1-1-1 0 0,1 1 1 0 0,0 0-1 0 0,-1 0 1 0 0,1 0-1 0 0,0-1 1 0 0,-1 1-1 0 0,1 0 1 0 0,0-1-1 0 0,0 1 1 0 0,-1 0-1 0 0,1 0 1 0 0,0-1-1 0 0,0 1 1 0 0,-1 0-1 0 0,1-1 1 0 0,0 1-1 0 0,0-1 1 0 0,0 1-1 0 0,0 0 1 0 0,0-1-1 0 0,0 1 1 0 0,0 0-1 0 0,0-1 1 0 0,0 1-1 0 0,0-1 1 0 0,0 1-1 0 0,0-1 1 0 0,6-18-46 0 0,7 0 1 0 0,1 0 0 0 0,1 1 0 0 0,1 1-1 0 0,0 0 1 0 0,1 1 0 0 0,1 1 0 0 0,25-16-1 0 0,-16 9 36 0 0,96-69 44 0 0,3 6 0 0 0,5 5 0 0 0,226-102 0 0 0,-340 174-159 0 0,-14 6 67 0 0,1 1 0 0 0,-1-1 1 0 0,1 0-1 0 0,-1 1 0 0 0,1 0 0 0 0,0 0 1 0 0,0 0-1 0 0,-1 0 0 0 0,9 1 0 0 0,-16 4-245 0 0,-562 355-13 0 0,250-166 679 0 0,184-110-89 0 0,-284 190 603 0 0,399-259-896 0 0,24-16-121 0 0,31-20-70 0 0,347-234 159 0 0,-165 106 135 0 0,-49 38-64 0 0,303-209-460 0 0,-458 309 355 0 0,-3 4-42 0 0,-1-1-1 0 0,-1 0 1 0 0,20-20 0 0 0,-31 28 127 0 0,0 1 0 0 0,1 0 0 0 0,-1 0 0 0 0,0 0 0 0 0,0 0 0 0 0,0-1 0 0 0,0 1 0 0 0,0 0 0 0 0,0 0 0 0 0,0 0 0 0 0,1-1 0 0 0,-1 1 0 0 0,0 0 0 0 0,0 0 0 0 0,0 0 0 0 0,0-1 0 0 0,0 1 0 0 0,0 0 0 0 0,0 0 0 0 0,0-1 0 0 0,0 1 0 0 0,0 0 0 0 0,0 0 0 0 0,0 0 0 0 0,0-1 0 0 0,-1 1 0 0 0,1 0 0 0 0,0 0 0 0 0,0 0 0 0 0,0-1 0 0 0,0 1 0 0 0,0 0 0 0 0,0 0 0 0 0,0 0 0 0 0,-1-1 0 0 0,1 1 0 0 0,0 0 0 0 0,0 0 0 0 0,0 0 0 0 0,0 0 0 0 0,-1 0 0 0 0,1-1 0 0 0,0 1 0 0 0,0 0 0 0 0,0 0 0 0 0,-1 0 0 0 0,1 0 1 0 0,0 0-1 0 0,0 0 0 0 0,0 0 0 0 0,-1 0 0 0 0,1 0 0 0 0,0 0 0 0 0,0 0 0 0 0,0 0 0 0 0,-1 0 0 0 0,1 0 0 0 0,0 0 0 0 0,0 0 0 0 0,-1 0 0 0 0,1 0 0 0 0,0 0 0 0 0,0 0 0 0 0,0 0 0 0 0,-1 0 0 0 0,1 0 0 0 0,0 1 0 0 0,0-1 0 0 0,-1 0 0 0 0,-21 5 169 0 0,-22 14-139 0 0,1 3 1 0 0,1 2-1 0 0,-44 32 0 0 0,35-22-33 0 0,-219 148 389 0 0,9 10 0 0 0,-347 334-1 0 0,373-277-97 0 0,198-204-249 0 0,2 1 0 0 0,3 2 0 0 0,-50 95 0 0 0,72-122-41 0 0,1 1 0 0 0,1 0 0 0 0,1 1 0 0 0,1-1 0 0 0,1 1 0 0 0,-4 35 1 0 0,9-50-21 0 0,0-1 1 0 0,0 1 0 0 0,1-1 0 0 0,0 1 0 0 0,0-1-1 0 0,0 1 1 0 0,1-1 0 0 0,0 0 0 0 0,1 0 0 0 0,4 10 0 0 0,-4-12-10 0 0,0-1 1 0 0,0 1 0 0 0,0-1-1 0 0,1 0 1 0 0,0 0 0 0 0,0 0 0 0 0,0-1-1 0 0,0 1 1 0 0,0-1 0 0 0,1 0-1 0 0,-1 0 1 0 0,1-1 0 0 0,0 1 0 0 0,0-1-1 0 0,0 0 1 0 0,6 1 0 0 0,12 3-30 0 0,0-1 0 0 0,1-1 1 0 0,0-2-1 0 0,0 0 1 0 0,-1-2-1 0 0,1 0 0 0 0,26-4 1 0 0,18-6 44 0 0,82-22 1 0 0,289-93 0 0 0,207-47 83 0 0,-623 168-63 0 0,-1 1 0 0 0,28 0 0 0 0,-49 3-12 0 0,-1 0 0 0 0,1 0 1 0 0,-1 0-1 0 0,1 0 0 0 0,-1 0 0 0 0,1 0 1 0 0,-1 0-1 0 0,1 0 0 0 0,-1 0 0 0 0,1 0 1 0 0,-1 0-1 0 0,1 0 0 0 0,-1 0 0 0 0,0 1 1 0 0,1-1-1 0 0,-1 0 0 0 0,1 0 0 0 0,-1 1 1 0 0,1-1-1 0 0,-1 0 0 0 0,0 1 0 0 0,1-1 0 0 0,-1 0 1 0 0,0 1-1 0 0,1-1 0 0 0,-1 1 0 0 0,0-1 1 0 0,1 0-1 0 0,-1 1 0 0 0,0-1 0 0 0,0 1 1 0 0,0-1-1 0 0,1 1 0 0 0,-1-1 0 0 0,0 1 1 0 0,0-1-1 0 0,0 1 0 0 0,0-1 0 0 0,0 1 1 0 0,0 0-1 0 0,-6 20-133 0 0,-3-5 150 0 0,-2 0 1 0 0,0-1-1 0 0,0-1 0 0 0,-2 0 0 0 0,0 0 0 0 0,0-1 1 0 0,-1-1-1 0 0,-22 15 0 0 0,1 2-6 0 0,-110 82 274 0 0,-295 172 1 0 0,221-151-203 0 0,202-119-78 0 0,18-13-10 0 0,-1 1 1 0 0,0-1-1 0 0,1 0 1 0 0,-1 1-1 0 0,1-1 1 0 0,-1 0 0 0 0,1 1-1 0 0,-1-1 1 0 0,1 0-1 0 0,-1 1 1 0 0,1-1-1 0 0,0 0 1 0 0,-1 0 0 0 0,1 0-1 0 0,-1 0 1 0 0,1 0-1 0 0,0 1 1 0 0,-1-1 0 0 0,1 0-1 0 0,-1 0 1 0 0,1 0-1 0 0,0 0 1 0 0,-1-1-1 0 0,1 1 1 0 0,-1 0 0 0 0,1 0-1 0 0,0 0 1 0 0,-1 0-1 0 0,1-1 1 0 0,-1 1-1 0 0,1-1 1 0 0,42-5 6 0 0,-1-3 0 0 0,-1-2 1 0 0,46-17-1 0 0,-10 3 65 0 0,-69 23-62 0 0,297-82 136 0 0,-244 71-201 0 0,1 2-1 0 0,0 3 1 0 0,66 1-1 0 0,-127 7 39 0 0,-1-1 0 0 0,1 1 0 0 0,0 0 0 0 0,0 0-1 0 0,-1 0 1 0 0,1 0 0 0 0,0 0 0 0 0,0 0 0 0 0,0 0 0 0 0,-1 1 0 0 0,1-1 0 0 0,0 0-1 0 0,-1 0 1 0 0,1 1 0 0 0,0-1 0 0 0,0 0 0 0 0,-1 1 0 0 0,1-1 0 0 0,0 0 0 0 0,-1 1 0 0 0,1-1-1 0 0,-1 1 1 0 0,1-1 0 0 0,-1 1 0 0 0,1-1 0 0 0,-1 1 0 0 0,1 0 0 0 0,-1-1 0 0 0,1 1-1 0 0,-1 0 1 0 0,0-1 0 0 0,1 1 0 0 0,-1 1 0 0 0,0 0-26 0 0,0 0 0 0 0,0 0 1 0 0,0 0-1 0 0,-1 0 0 0 0,1 0 0 0 0,-1 0 0 0 0,1 0 1 0 0,-1-1-1 0 0,0 1 0 0 0,0 0 0 0 0,0 0 1 0 0,-2 2-1 0 0,-39 47-230 0 0,-80 57 417 0 0,55-52 105 0 0,3 4-1 0 0,-66 79 0 0 0,126-136-234 0 0,1 1 0 0 0,1-1 0 0 0,-1 1 0 0 0,0 0 0 0 0,1 0 0 0 0,0 0 1 0 0,0 0-1 0 0,0 0 0 0 0,0 0 0 0 0,1 1 0 0 0,0-1 0 0 0,0 1 0 0 0,0-1 0 0 0,0 1 0 0 0,0-1 0 0 0,1 6 0 0 0,0-8-9 0 0,1 0 0 0 0,-1-1 0 0 0,1 1 0 0 0,0 0 0 0 0,-1-1 0 0 0,1 1 0 0 0,0-1 0 0 0,0 1 0 0 0,0-1 0 0 0,0 1 0 0 0,0-1 0 0 0,0 1 0 0 0,0-1 0 0 0,1 0 0 0 0,-1 0 0 0 0,3 2 0 0 0,-1-1 16 0 0,1 0 0 0 0,0 0 0 0 0,0 0 0 0 0,0 0 0 0 0,0-1 0 0 0,0 0 0 0 0,1 0 0 0 0,7 1 0 0 0,3-1-26 0 0,1 0 1 0 0,-1-1-1 0 0,0-1 0 0 0,0 0 1 0 0,0-1-1 0 0,0-1 1 0 0,0 0-1 0 0,0-1 1 0 0,16-7-1 0 0,17-9 98 0 0,60-35-1 0 0,-59 29-74 0 0,-3 1-26 0 0,-17 8-58 0 0,0 3 1 0 0,42-17 0 0 0,-71 32 63 0 0,-1-1 1 0 0,1 0 0 0 0,0 0 0 0 0,0 0 0 0 0,0 0 0 0 0,0 0 0 0 0,0 0 0 0 0,0 0 0 0 0,-1 1-10 0 0,1-1 10 0 0,0 0 0 0 0,0 0 0 0 0,0 0 0 0 0,0 0 0 0 0,0 0 0 0 0,0 0 0 0 0,0 1 0 0 0,0-1 0 0 0,0 0 0 0 0,-1 0 0 0 0,1 0 0 0 0,0 0 0 0 0,0 1 0 0 0,0-1 0 0 0,0 0 0 0 0,0 0 0 0 0,0 0 0 0 0,0 0 0 0 0,0 1-1 0 0,0-1 1 0 0,1 0 0 0 0,-1 0 0 0 0,0 0 0 0 0,0 0 0 0 0,0 0 0 0 0,0 1 0 0 0,0-1 0 0 0,0 0 0 0 0,0 0 0 0 0,0 0 0 0 0,0 0 0 0 0,0 0 0 0 0,0 0 0 0 0,1 1-10 0 0,-1-1 10 0 0,0 0 0 0 0,0 0 0 0 0,0 0 0 0 0,0 0 0 0 0,0 0 0 0 0,1 0 0 0 0,-1 0 0 0 0,0 0 0 0 0,0 0 0 0 0,0 0 0 0 0,0 1 0 0 0,1-1-1 0 0,-1 0 1 0 0,-13 15-165 0 0,-97 84 619 0 0,-194 135 0 0 0,78-65 24 0 0,186-139-372 0 0,12-8 7 0 0,-31 29-1 0 0,79-54-513 0 0,31-27 428 0 0,-1-2 0 0 0,-2-2 0 0 0,53-49-1 0 0,-55 45-69 0 0,-13 11 35 0 0,99-83-1963 0 0,-9-8-3557 0 0,-63 48 1357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7T21:15:41.222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</inkml:brush>
  </inkml:definitions>
  <inkml:trace contextRef="#ctx0" brushRef="#br0">2659 1015 3009 0 0,'0'0'6294'0'0,"-11"4"-6185"0"0,-22 5 727 0 0,0-2 1 0 0,0-1-1 0 0,-1-2 0 0 0,-36 1 0 0 0,69-5-813 0 0,0 0 0 0 0,0-1 0 0 0,1 1 0 0 0,-1 0 0 0 0,0 0 0 0 0,1 0 0 0 0,-1 0 0 0 0,0-1 0 0 0,1 1 0 0 0,-1 0 0 0 0,0-1 0 0 0,1 1 0 0 0,-1 0 0 0 0,1-1 0 0 0,-1 1 0 0 0,1-1 0 0 0,-1 1 0 0 0,1-1 0 0 0,-1 1 0 0 0,1-1 0 0 0,-1 0 0 0 0,1 1 0 0 0,0-1 0 0 0,-1 1 0 0 0,1-1 0 0 0,0 0 0 0 0,-1 1-1 0 0,1-1 1 0 0,0-1 0 0 0,-2-28 220 0 0,3 21-233 0 0,0 1-1 0 0,1 0 1 0 0,-1 0 0 0 0,2 0-1 0 0,3-10 1 0 0,12-10-60 0 0,0 0 0 0 0,2 2 1 0 0,1 0-1 0 0,2 2 1 0 0,0 0-1 0 0,31-25 0 0 0,19-19-947 0 0,-72 67 1016 0 0,-40 3-11 0 0,-22 19 444 0 0,53-17-354 0 0,0-1-1 0 0,-1 1 1 0 0,1-1-1 0 0,-1-1 1 0 0,1 0-1 0 0,-1 0 1 0 0,-11 1-1 0 0,24-16 221 0 0,20-15-264 0 0,1 0 0 0 0,45-36 0 0 0,-16 14-72 0 0,180-162-540 0 0,-233 212 541 0 0,0-1-1 0 0,0 0 1 0 0,0 0-1 0 0,0 0 1 0 0,0 0-1 0 0,0 1 1 0 0,-1-1-1 0 0,1 0 1 0 0,0 0-1 0 0,-1-1 1 0 0,1 1-1 0 0,-1 0 1 0 0,1 0-1 0 0,-1 0 1 0 0,1 0 0 0 0,-1-2-1 0 0,0 2 6 0 0,0 1-1 0 0,0-1 1 0 0,-1 1 0 0 0,1 0-1 0 0,0-1 1 0 0,0 1 0 0 0,-1 0-1 0 0,1-1 1 0 0,0 1 0 0 0,-1 0-1 0 0,1 0 1 0 0,-1-1 0 0 0,1 1-1 0 0,0 0 1 0 0,-1 0 0 0 0,1 0-1 0 0,-1-1 1 0 0,1 1 0 0 0,-1 0-1 0 0,1 0 1 0 0,0 0 0 0 0,-1 0-1 0 0,1 0 1 0 0,-1 0 0 0 0,1 0-1 0 0,-1 0 1 0 0,1 0 0 0 0,-1 0-1 0 0,-45 8-652 0 0,-2 10 625 0 0,0 1 1 0 0,-55 32-1 0 0,-38 17 898 0 0,139-68-848 0 0,10-2-19 0 0,0 0-1 0 0,0-1 1 0 0,0 0 0 0 0,-1 0-1 0 0,1-1 1 0 0,-1 0-1 0 0,0 0 1 0 0,0 0 0 0 0,10-9-1 0 0,3-2 19 0 0,-17 14-6 0 0,22-15 16 0 0,0 0 0 0 0,-2-2 0 0 0,29-26 1 0 0,-45 38-14 0 0,-1-1 1 0 0,0 0-1 0 0,-1 0 1 0 0,0-1-1 0 0,0 1 1 0 0,-1-1-1 0 0,1 0 1 0 0,-2 0-1 0 0,1-1 1 0 0,-1 1-1 0 0,0-1 1 0 0,-1 1-1 0 0,0-1 1 0 0,-1 0 0 0 0,1-11-1 0 0,-1 6-17 0 0,-1 1-1 0 0,2-1 0 0 0,0 1 1 0 0,1-1-1 0 0,0 1 1 0 0,8-21-1 0 0,-9 30 9 0 0,0 1-1 0 0,0-1 1 0 0,0 1 0 0 0,0-1-1 0 0,1 1 1 0 0,-1 0-1 0 0,1 0 1 0 0,0 0-1 0 0,0 0 1 0 0,0 0 0 0 0,0 1-1 0 0,0 0 1 0 0,1-1-1 0 0,-1 1 1 0 0,1 0-1 0 0,-1 1 1 0 0,1-1 0 0 0,0 1-1 0 0,0-1 1 0 0,0 1-1 0 0,0 0 1 0 0,0 1-1 0 0,0-1 1 0 0,0 1 0 0 0,0-1-1 0 0,4 1 1 0 0,60 0 731 0 0,-111-1-1051 0 0,31 0 326 0 0,-1 1-1 0 0,1 1 1 0 0,-1 0 0 0 0,1 1-1 0 0,-1 1 1 0 0,1-1 0 0 0,0 2-1 0 0,-19 7 1 0 0,13-4 61 0 0,0-1 0 0 0,-1-1-1 0 0,1-1 1 0 0,-1-1 0 0 0,-35 3-1 0 0,-102-7 549 0 0,69-1-461 0 0,78 2-109 0 0,-1 0 0 0 0,1-1 1 0 0,0 0-1 0 0,-1 0 0 0 0,1-1 1 0 0,-9-2-1 0 0,13 3-38 0 0,1 0 0 0 0,0 1 0 0 0,-1-1 1 0 0,1 1-1 0 0,0 0 0 0 0,-1 1 0 0 0,1-1 0 0 0,0 1 0 0 0,-1-1 1 0 0,1 1-1 0 0,0 1 0 0 0,0-1 0 0 0,0 0 0 0 0,0 1 0 0 0,0 0 1 0 0,0 0-1 0 0,0 0 0 0 0,-4 4 0 0 0,-10 7 21 0 0,0 2 1 0 0,-21 20-1 0 0,19-17-17 0 0,-109 103 14 0 0,6 4 1 0 0,6 6 0 0 0,-115 165-1 0 0,-215 269-121 0 0,195-257 62 0 0,232-284 39 0 0,-196 239-74 0 0,150-189 41 0 0,-106 91-1 0 0,160-154 23 0 0,-1-1 0 0 0,-28 18 0 0 0,40-28 10 0 0,1 0-1 0 0,0 0 1 0 0,0 1-1 0 0,0-1 1 0 0,0 0 0 0 0,-1 0-1 0 0,1 0 1 0 0,0 0-1 0 0,0 0 1 0 0,0 0 0 0 0,0 0-1 0 0,-1 0 1 0 0,1 1-1 0 0,0-1 1 0 0,0 0-1 0 0,-1 0 1 0 0,1 0 0 0 0,0 0-1 0 0,0 0 1 0 0,0 0-1 0 0,-1 0 1 0 0,1 0-1 0 0,0 0 1 0 0,0 0 0 0 0,0 0-1 0 0,-1 0 1 0 0,1 0-1 0 0,0-1 1 0 0,0 1 0 0 0,0 0-1 0 0,-1 0 1 0 0,1 0-1 0 0,0 0 1 0 0,0 0-1 0 0,0 0 1 0 0,-1 0 0 0 0,1-1-1 0 0,0 1 1 0 0,0 0-1 0 0,0 0 1 0 0,0 0 0 0 0,0 0-1 0 0,-1-1 1 0 0,1 1-1 0 0,0 0 1 0 0,0 0-1 0 0,0 0 1 0 0,0-1 0 0 0,0 1-1 0 0,2-16-50 0 0,13-17-76 0 0,147-208 46 0 0,-102 157 102 0 0,93-136-18 0 0,136-188 115 0 0,22 27-24 0 0,-805 848-993 0 0,-55-22 1279 0 0,523-424-315 0 0,-217 158 1058 0 0,220-168-940 0 0,23-11-182 0 0,0 0 0 0 0,-1 0-1 0 0,1 0 1 0 0,0 0-1 0 0,0 0 1 0 0,-1 0-1 0 0,1 0 1 0 0,0 0-1 0 0,0 0 1 0 0,-1-1-1 0 0,1 1 1 0 0,0 0-1 0 0,0 0 1 0 0,0 0-1 0 0,-1 0 1 0 0,1 0-1 0 0,0 0 1 0 0,0 0-1 0 0,0-1 1 0 0,-1 1-1 0 0,1 0 1 0 0,0 0-1 0 0,0 0 1 0 0,0 0-1 0 0,0-1 1 0 0,0 1-1 0 0,-1 0 1 0 0,1 0-1 0 0,0 0 1 0 0,0-1 0 0 0,0 1-1 0 0,0 0 1 0 0,0 0-1 0 0,0-1 1 0 0,0 1-1 0 0,0 0 1 0 0,0 0-1 0 0,0 0 1 0 0,0-1-1 0 0,0 1 1 0 0,0 0-1 0 0,0 0 1 0 0,0-1-1 0 0,14-38-1 0 0,42-61 48 0 0,90-124 0 0 0,-102 160-35 0 0,136-187 50 0 0,290-311-1 0 0,-464 555-69 0 0,3-4-6 0 0,1 0-1 0 0,1 1 1 0 0,0 1-1 0 0,13-10 1 0 0,-24 19 6 0 0,0 0 0 0 0,0 0 0 0 0,0 0 0 0 0,0 1 0 0 0,0-1 0 0 0,0 0 0 0 0,0 0 0 0 0,0 0 0 0 0,0 0 0 0 0,0 0 0 0 0,0 0 0 0 0,0 0 0 0 0,0 1 0 0 0,0-1 0 0 0,0 0 0 0 0,0 0 0 0 0,0 0 0 0 0,0 0 0 0 0,0 0 0 0 0,0 0 0 0 0,1 0 0 0 0,-1 1 0 0 0,0-1 0 0 0,0 0 0 0 0,0 0 1 0 0,0 0-1 0 0,0 0 0 0 0,0 0 0 0 0,0 0 0 0 0,0 0 0 0 0,0 0 0 0 0,1 0 0 0 0,-1 0 0 0 0,0 0 0 0 0,0 0 0 0 0,0 1 0 0 0,0-1 0 0 0,0 0 0 0 0,0 0 0 0 0,0 0 0 0 0,1 0 0 0 0,-1 0 0 0 0,0 0 0 0 0,0 0 0 0 0,0 0 0 0 0,0 0 0 0 0,0 0 0 0 0,0 0 0 0 0,1 0 0 0 0,-1-1 0 0 0,0 1 0 0 0,0 0 0 0 0,0 0 0 0 0,-3 13-69 0 0,0-1 0 0 0,0 0 0 0 0,-2 0 0 0 0,0 0-1 0 0,0 0 1 0 0,-1-1 0 0 0,0 0 0 0 0,-1 0 0 0 0,0 0 0 0 0,-10 10-1 0 0,-5 11 86 0 0,-200 279 169 0 0,-27 40-33 0 0,188-256 10 0 0,-85 182-1 0 0,134-250-127 0 0,1 1-1 0 0,1 1 1 0 0,-10 49 0 0 0,19-77-39 0 0,1 1 1 0 0,-1 0 0 0 0,1 0-1 0 0,0 0 1 0 0,-1-1 0 0 0,1 1-1 0 0,0 0 1 0 0,0 0 0 0 0,0 0-1 0 0,0 0 1 0 0,1 0 0 0 0,-1-1-1 0 0,0 1 1 0 0,1 0 0 0 0,-1 0-1 0 0,1 0 1 0 0,0-1 0 0 0,0 1-1 0 0,0 0 1 0 0,-1-1-1 0 0,1 1 1 0 0,1-1 0 0 0,-1 1-1 0 0,0-1 1 0 0,0 0 0 0 0,1 1-1 0 0,-1-1 1 0 0,0 0 0 0 0,1 0-1 0 0,-1 0 1 0 0,1 0 0 0 0,3 2-1 0 0,-1-2-19 0 0,1 0-1 0 0,0-1 0 0 0,0 1 0 0 0,0-1 1 0 0,-1 0-1 0 0,1 0 0 0 0,0-1 0 0 0,0 1 1 0 0,0-1-1 0 0,0 0 0 0 0,-1 0 0 0 0,6-2 1 0 0,12-6 43 0 0,1 0 0 0 0,-2-1-1 0 0,1-1 1 0 0,29-20 0 0 0,81-68 123 0 0,-98 72-137 0 0,335-276 140 0 0,-155 121 37 0 0,274-178 0 0 0,-446 336-162 0 0,-28 20-22 0 0,-13 4 4 0 0,-1 0 0 0 0,0 1 0 0 0,1-1 0 0 0,-1 0 0 0 0,0 1 0 0 0,0-1 1 0 0,0 1-1 0 0,1-1 0 0 0,-1 0 0 0 0,0 1 0 0 0,0-1 0 0 0,0 1 0 0 0,0-1 0 0 0,0 0 0 0 0,0 1 0 0 0,0-1 0 0 0,0 1 0 0 0,0-1 0 0 0,0 1 0 0 0,0-1 1 0 0,0 1-1 0 0,0-1 0 0 0,0 0 0 0 0,0 1 0 0 0,0-1 0 0 0,0 1 0 0 0,-1-1 0 0 0,1 0 0 0 0,0 1 0 0 0,0-1 0 0 0,0 1 0 0 0,-1-1 0 0 0,1 0 0 0 0,0 1 1 0 0,-1-1-1 0 0,-12 25 40 0 0,-1-1 0 0 0,-1 0 0 0 0,-1-2 0 0 0,-1 0 0 0 0,-32 33 0 0 0,10-10 29 0 0,-570 648 98 0 0,284-326 429 0 0,250-276-290 0 0,121-128-674 0 0,360-352 550 0 0,28-25-1 0 0,28 35-57 0 0,-437 361-140 0 0,92-62 22 0 0,-101 71 1 0 0,0 0 1 0 0,0 1-1 0 0,1 1 1 0 0,0 0-1 0 0,23-4 1 0 0,-39 10-8 0 0,0 1 1 0 0,-1 0-1 0 0,1-1 1 0 0,0 1-1 0 0,-1 0 1 0 0,1 0-1 0 0,0 0 1 0 0,-1 0-1 0 0,1 0 1 0 0,0 0-1 0 0,-1 0 1 0 0,1 0 0 0 0,0 0-1 0 0,-1 0 1 0 0,1 0-1 0 0,0 0 1 0 0,-1 0-1 0 0,1 1 1 0 0,0-1-1 0 0,-1 0 1 0 0,1 0-1 0 0,0 1 1 0 0,-1-1-1 0 0,1 0 1 0 0,-1 1-1 0 0,1-1 1 0 0,-1 1 0 0 0,1-1-1 0 0,-1 1 1 0 0,1-1-1 0 0,-1 1 1 0 0,1-1-1 0 0,-1 1 1 0 0,0-1-1 0 0,1 1 1 0 0,-1 0-1 0 0,0-1 1 0 0,1 1-1 0 0,-1 0 1 0 0,0-1-1 0 0,0 1 1 0 0,0 0-1 0 0,1-1 1 0 0,-1 1 0 0 0,0 0-1 0 0,0-1 1 0 0,0 1-1 0 0,0 0 1 0 0,-1 1-1 0 0,-9 35-236 0 0,-5-10 153 0 0,-1 0-1 0 0,-1-2 1 0 0,-2 0-1 0 0,-24 26 1 0 0,17-20 112 0 0,-689 788 272 0 0,432-502-99 0 0,166-189-29 0 0,-149 184 406 0 0,253-291-504 0 0,15-17-132 0 0,13-14-173 0 0,537-482 242 0 0,-476 421-6 0 0,178-166 69 0 0,607-524-81 0 0,-833 739-8 0 0,24-20-68 0 0,1 2 1 0 0,2 3-1 0 0,100-51 0 0 0,-153 87 54 0 0,1 0 0 0 0,-1 0-1 0 0,0 0 1 0 0,1 0 0 0 0,-1 0 0 0 0,1 1-1 0 0,-1-1 1 0 0,1 1 0 0 0,-1 0 0 0 0,1 0-1 0 0,2 0 1 0 0,-4 0 17 0 0,-1 0 0 0 0,1 0-1 0 0,-1 0 1 0 0,0 0 0 0 0,1 1 0 0 0,-1-1-1 0 0,1 0 1 0 0,-1 0 0 0 0,0 1 0 0 0,1-1-1 0 0,-1 0 1 0 0,0 1 0 0 0,0-1-1 0 0,1 0 1 0 0,-1 1 0 0 0,0-1 0 0 0,0 0-1 0 0,1 1 1 0 0,-1-1 0 0 0,0 1 0 0 0,0-1-1 0 0,0 1 1 0 0,0-1 0 0 0,1 0 0 0 0,-1 1-1 0 0,0-1 1 0 0,0 1 0 0 0,0-1 0 0 0,0 1-1 0 0,0-1 1 0 0,0 1 0 0 0,0-1 0 0 0,0 0-1 0 0,0 1 1 0 0,-1 0 0 0 0,-1 5-65 0 0,0 1-1 0 0,-1-1 1 0 0,1 0 0 0 0,-1 0 0 0 0,-1 0 0 0 0,-6 10-1 0 0,-40 48 67 0 0,-3-3 0 0 0,-71 66 0 0 0,37-39 31 0 0,-178 187 0 0 0,-521 523 1409 0 0,763-775-1381 0 0,-77 69 104 0 0,97-92-169 0 0,8-9-20 0 0,17-21-41 0 0,696-725 154 0 0,-38 117-62 0 0,-487 478 66 0 0,362-230 1 0 0,-549 386-79 0 0,18-12-29 0 0,1 1 1 0 0,1 2-1 0 0,0 0 0 0 0,41-13 1 0 0,-67 25 23 0 0,1 1 0 0 0,0 0 0 0 0,0-1 1 0 0,0 1-1 0 0,0 0 0 0 0,0-1 0 0 0,0 1 1 0 0,-1 0-1 0 0,1 0 0 0 0,0 0 0 0 0,0 0 0 0 0,0-1 1 0 0,0 1-1 0 0,0 1 0 0 0,0-1 0 0 0,0 0 0 0 0,0 0 1 0 0,0 0-1 0 0,0 0 0 0 0,0 1 0 0 0,-1-1 1 0 0,1 0-1 0 0,0 1 0 0 0,0-1 0 0 0,0 1 0 0 0,0-1 1 0 0,-1 1-1 0 0,1-1 0 0 0,0 1 0 0 0,-1 0 0 0 0,1-1 1 0 0,0 1-1 0 0,0 0 0 0 0,-1 2-17 0 0,0-1-1 0 0,1 1 1 0 0,-1-1 0 0 0,-1 0-1 0 0,1 1 1 0 0,0-1 0 0 0,0 1 0 0 0,-1-1-1 0 0,0 0 1 0 0,1 1 0 0 0,-1-1-1 0 0,-1 3 1 0 0,-6 12-21 0 0,0 0 0 0 0,-1 0 0 0 0,0-1 0 0 0,-1-1 1 0 0,-23 28-1 0 0,-76 69 392 0 0,62-65-233 0 0,-531 507 410 0 0,22-19 11 0 0,435-415-449 0 0,-202 214 215 0 0,453-455-993 0 0,-32 34 714 0 0,895-789 123 0 0,-660 611-144 0 0,408-246 0 0 0,-725 501-11 0 0,30-20-13 0 0,2 3 1 0 0,93-40 0 0 0,-141 67 20 0 0,1 0 1 0 0,-1-1 0 0 0,1 1 0 0 0,-1 0-1 0 0,1-1 1 0 0,-1 1 0 0 0,1 0-1 0 0,-1 0 1 0 0,1 0 0 0 0,-1-1 0 0 0,1 1-1 0 0,-1 0 1 0 0,1 0 0 0 0,-1 0-1 0 0,1 0 1 0 0,-1 0 0 0 0,1 0 0 0 0,-1 0-1 0 0,1 0 1 0 0,-1 0 0 0 0,1 0-1 0 0,-1 0 1 0 0,1 0 0 0 0,-1 1-1 0 0,1-1 1 0 0,-1 0 0 0 0,1 0 0 0 0,-1 0-1 0 0,1 1 1 0 0,-16 16-152 0 0,-526 426 415 0 0,244-208-41 0 0,-471 404 258 0 0,35 33 21 0 0,710-650-479 0 0,-1 1 8 0 0,1 0 1 0 0,1 1-1 0 0,1 1 0 0 0,-22 34 1 0 0,41-57-33 0 0,1 1 0 0 0,0-1 0 0 0,0 0 0 0 0,-1 1 0 0 0,1-1 0 0 0,1 1 0 0 0,-1-1 0 0 0,0 1-1 0 0,0 0 1 0 0,1 2 0 0 0,7 2-145 0 0,15-10-199 0 0,33-15 225 0 0,-2-3-1 0 0,-1-3 0 0 0,-1-2 0 0 0,65-42 0 0 0,-52 29 108 0 0,643-411 13 0 0,-18-33-17 0 0,-37 27-30 0 0,12 28-44 0 0,-569 371-35 0 0,1-3-73 0 0,129-57-1 0 0,-223 116 192 0 0,25-9-119 0 0,-26 13 46 0 0,-17 12-58 0 0,-805 567 362 0 0,442-327-143 0 0,-1237 940 1000 0 0,1148-843-713 0 0,246-187-332 0 0,1567-1161-316 0 0,-602 461 122 0 0,29 53-868 0 0,-373 285 743 0 0,-366 184 201 0 0,48-14 0 0 0,-75 26 61 0 0,0-1 0 0 0,0 1 0 0 0,0 0 0 0 0,0 1 0 0 0,12 0 0 0 0,-18 0 21 0 0,1 0-1 0 0,-1 0 0 0 0,1 0 1 0 0,0 0-1 0 0,-1 0 1 0 0,1 1-1 0 0,-1-1 0 0 0,1 0 1 0 0,-1 0-1 0 0,1 1 0 0 0,-1-1 1 0 0,1 0-1 0 0,-1 0 1 0 0,1 1-1 0 0,-1-1 0 0 0,1 1 1 0 0,-1-1-1 0 0,1 0 1 0 0,-1 1-1 0 0,0-1 0 0 0,1 1 1 0 0,-1-1-1 0 0,0 1 0 0 0,1-1 1 0 0,-1 2-1 0 0,0-1-7 0 0,0 0 0 0 0,0 1 0 0 0,0-1 0 0 0,0 1 0 0 0,0-1 0 0 0,-1 1 0 0 0,1-1 0 0 0,0 0 0 0 0,-1 1 0 0 0,1-1 0 0 0,-1 0 0 0 0,0 0 0 0 0,1 1 0 0 0,-1-1 0 0 0,-1 2 0 0 0,-19 23-37 0 0,-1-1 1 0 0,-1 0-1 0 0,-1-2 0 0 0,-42 31 0 0 0,51-41 106 0 0,-661 505 411 0 0,239-190-231 0 0,-268 232 700 0 0,208-164-236 0 0,469-372-589 0 0,25-19-75 0 0,20-12-44 0 0,576-336 192 0 0,1384-664-765 0 0,-1953 996 517 0 0,204-85-689 0 0,-177 81 591 0 0,-43 14 70 0 0,-10 6-42 0 0,-5 5 98 0 0,-1 0 0 0 0,0 0 0 0 0,-1-1 0 0 0,0 0 0 0 0,-1 0 0 0 0,0-1 0 0 0,-17 11 0 0 0,-7 5 77 0 0,-939 664 733 0 0,630-452-619 0 0,-291 189 394 0 0,399-269-296 0 0,79-61 25 0 0,1246-805-112 0 0,62 102-312 0 0,-1124 595 117 0 0,76-36-261 0 0,2 5 0 0 0,158-44 0 0 0,-188 75-91 0 0,-54 14 117 0 0,-15 7 103 0 0,-8-5 141 0 0,1 0 1 0 0,-1 0 0 0 0,0-1-1 0 0,-1 1 1 0 0,1 0 0 0 0,0-1-1 0 0,-1 1 1 0 0,1-1 0 0 0,-1 0-1 0 0,0 0 1 0 0,-3 4 0 0 0,-25 23-49 0 0,-1-1 1 0 0,-1-1-1 0 0,-46 28 0 0 0,41-29 102 0 0,-607 428 697 0 0,-337 224 199 0 0,426-296-473 0 0,518-357-425 0 0,-17 12 80 0 0,-60 53-1 0 0,93-68-104 0 0,25-18-92 0 0,15-8-118 0 0,54-27 15 0 0,110-63-1 0 0,-90 43 205 0 0,277-145-16 0 0,1017-513 109 0 0,-781 460-405 0 0,-578 239 239 0 0,1 1 0 0 0,0 2 0 0 0,0 0 0 0 0,32-1 0 0 0,-61 7 50 0 0,1 1 0 0 0,-1 0-1 0 0,1 0 1 0 0,-1 0 0 0 0,1 0-1 0 0,-1 0 1 0 0,0 0-1 0 0,1 0 1 0 0,-1 0 0 0 0,1 0-1 0 0,-1 0 1 0 0,1 0 0 0 0,-1 0-1 0 0,0 0 1 0 0,1 0 0 0 0,-1 0-1 0 0,1 0 1 0 0,-1 0 0 0 0,1 0-1 0 0,-1 1 1 0 0,0-1 0 0 0,1 0-1 0 0,-1 0 1 0 0,0 1 0 0 0,1-1-1 0 0,-1 0 1 0 0,0 0 0 0 0,1 1-1 0 0,-1-1 1 0 0,0 0 0 0 0,1 1-1 0 0,-1-1 1 0 0,0 1 0 0 0,0-1-1 0 0,1 0 1 0 0,-1 1-1 0 0,0-1 1 0 0,0 1 0 0 0,0-1-1 0 0,0 0 1 0 0,0 1 0 0 0,0-1-1 0 0,1 1 1 0 0,-1-1 0 0 0,0 1-1 0 0,0-1 1 0 0,0 0 0 0 0,-1 1-1 0 0,1-1 1 0 0,0 1 0 0 0,0-1-1 0 0,0 1 1 0 0,0-1 0 0 0,0 0-1 0 0,0 1 1 0 0,-1-1 0 0 0,1 1-1 0 0,0-1 1 0 0,0 0 0 0 0,0 1-1 0 0,-1-1 1 0 0,0 1-1 0 0,-21 27-228 0 0,-11 1 193 0 0,-2-1 0 0 0,-49 29 0 0 0,39-28 90 0 0,-1332 858 1325 0 0,1228-800-1402 0 0,-84 53 32 0 0,209-124-39 0 0,29-17 6 0 0,30-17-16 0 0,-35 18 44 0 0,766-421 334 0 0,1031-530-519 0 0,-1715 911 167 0 0,33-17-109 0 0,221-75 0 0 0,-267 118-29 0 0,-68 13 152 0 0,0 1 0 0 0,-1 0 1 0 0,1 0-1 0 0,-1 0 0 0 0,1-1 1 0 0,0 1-1 0 0,-1 0 0 0 0,1 0 0 0 0,0 0 1 0 0,-1 0-1 0 0,1 0 0 0 0,-1 0 1 0 0,1 0-1 0 0,0 1 0 0 0,-1-1 1 0 0,1 0-1 0 0,0 0 0 0 0,-1 0 1 0 0,1 0-1 0 0,-1 1 0 0 0,1-1 0 0 0,-1 0 1 0 0,1 1-1 0 0,-1-1 0 0 0,1 0 1 0 0,-1 1-1 0 0,1-1 0 0 0,-1 1 1 0 0,1-1-1 0 0,-1 1 0 0 0,1-1 0 0 0,-1 1 1 0 0,0-1-1 0 0,1 1 0 0 0,-1-1 1 0 0,0 1-1 0 0,0 0 0 0 0,1-1 1 0 0,-1 1-1 0 0,0-1 0 0 0,0 1 1 0 0,0 0-1 0 0,0-1 0 0 0,0 1 0 0 0,0-1 1 0 0,0 1-1 0 0,0 0 0 0 0,0-1 1 0 0,0 1-1 0 0,0 0 0 0 0,0-1 1 0 0,0 1-1 0 0,0-1 0 0 0,-1 1 0 0 0,1 1 1 0 0,-21 33-176 0 0,-4-8 173 0 0,-1-2 0 0 0,-2 0 0 0 0,0-2 0 0 0,-37 22-1 0 0,43-29 31 0 0,-529 338 250 0 0,-22-32-337 0 0,500-282 73 0 0,12-6-5 0 0,-394 196 403 0 0,442-227-348 0 0,15-8-41 0 0,22-16 25 0 0,509-289 39 0 0,-510 298-78 0 0,1087-541-181 0 0,-647 329-492 0 0,-293 143 374 0 0,101-51-267 0 0,-264 126 530 0 0,-10 5 7 0 0,-17 5-19 0 0,-56 22 86 0 0,0 4 0 0 0,-93 52-1 0 0,89-42-9 0 0,-404 201 459 0 0,462-226-343 0 0,25-13-76 0 0,14-7-89 0 0,34-15 34 0 0,76-43 0 0 0,-42 19-19 0 0,1237-596-470 0 0,-1309 634 450 0 0,229-122-468 0 0,-231 122 469 0 0,-8 5 20 0 0,-1 0 0 0 0,0-1 0 0 0,0 1 0 0 0,0 0 0 0 0,0-1 0 0 0,0 0 0 0 0,0 1 0 0 0,0-1-1 0 0,0 0 1 0 0,0 0 0 0 0,-1 0 0 0 0,2-2 0 0 0,-9 3 110 0 0,-11 3-51 0 0,0 2-1 0 0,-1 0 1 0 0,2 1-1 0 0,-1 1 1 0 0,0 1-1 0 0,-24 13 0 0 0,1-2-18 0 0,-45 20 6 0 0,-407 186 46 0 0,475-216-45 0 0,13-6-38 0 0,0 0 0 0 0,0-1 0 0 0,0 2 0 0 0,1-1 0 0 0,-1 0-1 0 0,1 1 1 0 0,-7 5 0 0 0,15-6-139 0 0,28-6 132 0 0,1-1 0 0 0,-1-1-1 0 0,0-2 1 0 0,-1-2 0 0 0,36-15-1 0 0,-26 11-6 0 0,357-137-25 0 0,-283 99-183 0 0,148-90 0 0 0,-261 140 207 0 0,0 1 5 0 0,1-1 0 0 0,-1 0-1 0 0,0 0 1 0 0,0 0 0 0 0,0-1 0 0 0,-1 1-1 0 0,1-1 1 0 0,0 0 0 0 0,3-5-1 0 0,-35 7 9 0 0,7 4 38 0 0,1 0 0 0 0,-1 2 0 0 0,1 1 0 0 0,-31 12 0 0 0,-83 42 285 0 0,101-44-129 0 0,19-7-79 0 0,23-5-148 0 0,29-8 5 0 0,3-7 59 0 0,0-1-1 0 0,68-30 0 0 0,74-49-19 0 0,-174 87-17 0 0,177-105-24 0 0,-161 93 9 0 0,-1-1 0 0 0,-1-1 0 0 0,0-2 0 0 0,-2 0-1 0 0,27-33 1 0 0,-44 50 51 0 0,-1-1 0 0 0,1 0-1 0 0,-1 1 1 0 0,0-1 0 0 0,0 0 0 0 0,0-1-1 0 0,0 1 1 0 0,-1 0 0 0 0,1 0 0 0 0,-1-1-1 0 0,0 1 1 0 0,0-1 0 0 0,-1 1 0 0 0,1-9 338 0 0,7 9-352 0 0,18-6-104 0 0,13-3 77 0 0,-2-2 0 0 0,0-2 0 0 0,0-1 0 0 0,50-35 0 0 0,-71 38 8 0 0,0 0-1 0 0,-1-1 1 0 0,25-35 0 0 0,-2 2-20 0 0,-23 33 13 0 0,-9 12 3 0 0,-1-1-1 0 0,0 0 1 0 0,-1 0 0 0 0,1-1 0 0 0,-1 1 0 0 0,0-1 0 0 0,0 0-1 0 0,-1 0 1 0 0,0 0 0 0 0,0 0 0 0 0,3-10 0 0 0,-33 15-354 0 0,19 1 349 0 0,0 1 0 0 0,1 0 0 0 0,-1 0 0 0 0,1 1 0 0 0,0 0 0 0 0,-1 0 0 0 0,1 1 0 0 0,0-1 0 0 0,-11 7 0 0 0,-55 43 0 0 0,63-44 42 0 0,0 0 1 0 0,0 0 0 0 0,-1 0-1 0 0,0-2 1 0 0,0 1-1 0 0,-1-1 1 0 0,1-1-1 0 0,-1 0 1 0 0,0-1 0 0 0,-22 5-1 0 0,-2 2-2818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7T21:15:44.957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</inkml:brush>
  </inkml:definitions>
  <inkml:trace contextRef="#ctx0" brushRef="#br0">480 739 7043 0 0,'0'0'-728'0'0,"18"1"-619"0"0,16 1 1641 0 0,50 4 314 0 0,-23-4 2641 0 0,-58-2-3122 0 0,-1 0 1 0 0,1-1-1 0 0,0 1 1 0 0,-1-1-1 0 0,1 1 1 0 0,0-1-1 0 0,-1 0 1 0 0,1 0-1 0 0,-1 0 1 0 0,1-1-1 0 0,-1 1 1 0 0,0 0-1 0 0,1-1 1 0 0,-1 1-1 0 0,0-1 1 0 0,0 0-1 0 0,0 0 1 0 0,0 0-1 0 0,-1 0 0 0 0,1 0 1 0 0,0 0-1 0 0,-1-1 1 0 0,1 1-1 0 0,-1 0 1 0 0,0-1-1 0 0,0 1 1 0 0,1-4-1 0 0,1-2 11 0 0,-1 1-1 0 0,0-1 0 0 0,-1 1 0 0 0,0-1 1 0 0,0 0-1 0 0,-1 0 0 0 0,0 1 0 0 0,-1-14 1 0 0,0 18-98 0 0,0 0 1 0 0,-1-1-1 0 0,1 1 1 0 0,-1 0 0 0 0,0 1-1 0 0,0-1 1 0 0,0 0-1 0 0,0 0 1 0 0,0 1-1 0 0,-1-1 1 0 0,1 1 0 0 0,-1 0-1 0 0,0 0 1 0 0,1 0-1 0 0,-1 0 1 0 0,0 0-1 0 0,0 1 1 0 0,0-1 0 0 0,0 1-1 0 0,-1 0 1 0 0,-5-2-1 0 0,-10-3 4 0 0,0 0 0 0 0,-25-3 0 0 0,5 4 190 0 0,0 2 0 0 0,-46 2 0 0 0,65 1-66 0 0,33-25-355 0 0,49-40 179 0 0,-30 32-66 0 0,-1-1 1 0 0,30-42-1 0 0,-61 76 71 0 0,-1 0 0 0 0,1 0 1 0 0,0 0-1 0 0,0 0 1 0 0,-1 0-1 0 0,1 0 0 0 0,0 0 1 0 0,0 0-1 0 0,-1 0 1 0 0,1 0-1 0 0,0 0 0 0 0,0 0 1 0 0,-1 0-1 0 0,1 0 1 0 0,0 0-1 0 0,-1 0 0 0 0,1 0 1 0 0,0 0-1 0 0,0 0 0 0 0,-1 0 1 0 0,1 0-1 0 0,0 0 1 0 0,0 0-1 0 0,-1 0 0 0 0,1-1 1 0 0,0 1-1 0 0,0 0 1 0 0,0 0-1 0 0,-1 0 0 0 0,1 0 1 0 0,0-1-1 0 0,0 1 0 0 0,0 0 1 0 0,-1 0-1 0 0,1 0 1 0 0,0-1-1 0 0,0 1 0 0 0,0 0 1 0 0,0 0-1 0 0,0-1 1 0 0,0 1-1 0 0,0 0 0 0 0,-1 0 1 0 0,1-1-1 0 0,0 1 0 0 0,0 0 1 0 0,0 0-1 0 0,0-1 1 0 0,0 1-1 0 0,0 0 0 0 0,0-1 1 0 0,0 1-1 0 0,0 0 1 0 0,1 0-1 0 0,-1-1 0 0 0,0 1 1 0 0,0 0-1 0 0,0 0 0 0 0,0-1 1 0 0,0 1-1 0 0,0 0 1 0 0,1-1-1 0 0,-26 10-293 0 0,25-9 293 0 0,-51 24-137 0 0,1 2 0 0 0,-62 43 1 0 0,-50 29 317 0 0,160-98-156 0 0,21-6-116 0 0,27-22 105 0 0,-1-1-1 0 0,-1-3 1 0 0,47-44-1 0 0,-73 61-9 0 0,7-6 0 0 0,34-28 3 0 0,-55 45-4 0 0,-1 0-1 0 0,1 0 0 0 0,0-1 0 0 0,-1 1 1 0 0,0-1-1 0 0,0 1 0 0 0,-1-1 1 0 0,1 0-1 0 0,-1 0 0 0 0,3-9 0 0 0,-5 13-3 0 0,0 1-1 0 0,-1-1 0 0 0,1 0 1 0 0,0 0-1 0 0,-1 0 0 0 0,1 1 0 0 0,-1-1 1 0 0,1 0-1 0 0,0 0 0 0 0,-1 1 1 0 0,0-1-1 0 0,1 0 0 0 0,-1 1 0 0 0,1-1 1 0 0,-1 1-1 0 0,0-1 0 0 0,1 1 1 0 0,-1-1-1 0 0,0 1 0 0 0,0-1 0 0 0,1 1 1 0 0,-1-1-1 0 0,0 1 0 0 0,0 0 1 0 0,0 0-1 0 0,0-1 0 0 0,1 1 0 0 0,-1 0 1 0 0,0 0-1 0 0,0 0 0 0 0,0 0 1 0 0,0 0-1 0 0,0 0 0 0 0,0 0 0 0 0,1 0 1 0 0,-1 1-1 0 0,-2-1 0 0 0,-38 3-373 0 0,21 1 347 0 0,-1 1-1 0 0,1 1 1 0 0,1 0 0 0 0,-32 16 0 0 0,-75 45 159 0 0,99-52-52 0 0,5 1 73 0 0,22-16-151 0 0,0 1-1 0 0,0-1 1 0 0,0 0-1 0 0,0 0 1 0 0,0 0 0 0 0,0 1-1 0 0,0-1 1 0 0,0 0-1 0 0,0 0 1 0 0,0 0 0 0 0,0 1-1 0 0,0-1 1 0 0,0 0-1 0 0,0 0 1 0 0,0 0 0 0 0,0 1-1 0 0,0-1 1 0 0,0 0-1 0 0,1 0 1 0 0,-1 0 0 0 0,0 0-1 0 0,0 1 1 0 0,0-1-1 0 0,0 0 1 0 0,0 0 0 0 0,0 0-1 0 0,1 0 1 0 0,-1 0-1 0 0,0 0 1 0 0,0 1 0 0 0,0-1-1 0 0,0 0 1 0 0,1 0-1 0 0,-1 0 1 0 0,0 0 0 0 0,0 0-1 0 0,0 0 1 0 0,1 0-1 0 0,-1 0 1 0 0,0 0 0 0 0,0 0-1 0 0,0 0 1 0 0,0 0-1 0 0,1 0 1 0 0,-1 0 0 0 0,0 0-1 0 0,0 0 1 0 0,0 0-1 0 0,1 0 1 0 0,-1 0 0 0 0,0 0-1 0 0,0 0 1 0 0,6 0-1 0 0,0-1-1 0 0,0 0 1 0 0,-1 0 0 0 0,1 0 0 0 0,0 0 0 0 0,7-4 0 0 0,33-15 73 0 0,57-32 1 0 0,-85 41-61 0 0,0 0 0 0 0,-1-1-1 0 0,0-1 1 0 0,-1-1 0 0 0,27-29 0 0 0,-42 42-6 0 0,0 0 1 0 0,0 0-1 0 0,0 0 0 0 0,-1 0 1 0 0,1 0-1 0 0,0 0 0 0 0,-1 0 0 0 0,1 0 1 0 0,0 0-1 0 0,-1 0 0 0 0,1 0 1 0 0,-1-1-1 0 0,0 1 0 0 0,1 0 1 0 0,-1 0-1 0 0,0 0 0 0 0,0-1 1 0 0,0 1-1 0 0,0 0 0 0 0,0 0 1 0 0,0-1-1 0 0,0-1 0 0 0,-1 3-4 0 0,1-1-1 0 0,-1 0 1 0 0,0 0-1 0 0,0 0 1 0 0,1 1-1 0 0,-1-1 0 0 0,0 0 1 0 0,0 1-1 0 0,0-1 1 0 0,0 0-1 0 0,0 1 1 0 0,0-1-1 0 0,1 1 0 0 0,-2 0 1 0 0,1-1-1 0 0,0 1 1 0 0,0 0-1 0 0,0-1 1 0 0,0 1-1 0 0,-1 0 0 0 0,-5-1-59 0 0,-1 1 0 0 0,1 0 0 0 0,-1 0 0 0 0,1 1 0 0 0,0 0 0 0 0,-12 3-1 0 0,-2 3 45 0 0,1 1 0 0 0,0 1-1 0 0,0 0 1 0 0,-31 22-1 0 0,-72 58 166 0 0,102-73-152 0 0,-63 59 137 0 0,89-75-221 0 0,1-1 103 0 0,-1 0 1 0 0,1 0 0 0 0,-1-1 0 0 0,1 0 0 0 0,-1 0 0 0 0,0 0-1 0 0,0 0 1 0 0,0-1 0 0 0,0 0 0 0 0,9-7 0 0 0,45-42 80 0 0,-103 75 185 0 0,19-5-252 0 0,-22 14 21 0 0,1 2-1 0 0,-41 41 1 0 0,92-75-167 0 0,0-2 98 0 0,1 0 0 0 0,-1 0 1 0 0,0 0-1 0 0,1-1 1 0 0,-1 0-1 0 0,-1 0 1 0 0,1 0-1 0 0,0 0 0 0 0,-1-1 1 0 0,6-4-1 0 0,7-6 26 0 0,0 2-4 0 0,30-20-5 0 0,-1-2 0 0 0,78-76-1 0 0,-122 109 5 0 0,0-1 0 0 0,-1 1-1 0 0,1-1 1 0 0,-1 0-1 0 0,1 0 1 0 0,-1 1 0 0 0,0-1-1 0 0,1 0 1 0 0,-1 0-1 0 0,0-1 1 0 0,0 1 0 0 0,-1 0-1 0 0,1 0 1 0 0,0 0-1 0 0,-1-1 1 0 0,1 1 0 0 0,-1 0-1 0 0,0-3 1 0 0,0 4-4 0 0,-1 0 1 0 0,0 0 0 0 0,0-1 0 0 0,0 1 0 0 0,0 0-1 0 0,0 0 1 0 0,0 0 0 0 0,0 1 0 0 0,0-1-1 0 0,0 0 1 0 0,-1 0 0 0 0,1 1 0 0 0,0-1-1 0 0,0 0 1 0 0,-1 1 0 0 0,1 0 0 0 0,0-1-1 0 0,-1 1 1 0 0,1 0 0 0 0,-1-1 0 0 0,1 1-1 0 0,0 0 1 0 0,-1 0 0 0 0,1 0 0 0 0,-1 0 0 0 0,1 0-1 0 0,-3 1 1 0 0,-12 0-12 0 0,0 1 0 0 0,0 1 0 0 0,0 0 0 0 0,1 1 0 0 0,-1 0-1 0 0,-26 12 1 0 0,-6 2 86 0 0,66-28 81 0 0,-19 11-162 0 0,1 0 0 0 0,0 0 0 0 0,-1 0-1 0 0,1 0 1 0 0,0 0 0 0 0,0-1 0 0 0,0 1 0 0 0,-1 0-1 0 0,1 0 1 0 0,0 0 0 0 0,1 0 0 0 0,-1 0 0 0 0,0 0-1 0 0,0 0 1 0 0,0 0 0 0 0,0 0 0 0 0,1 0 0 0 0,-1 0-1 0 0,0 0 1 0 0,1-1 0 0 0,-1 1 0 0 0,1 0 0 0 0,-1 0-1 0 0,1 0 1 0 0,-1-1 0 0 0,1 1 0 0 0,0 0 0 0 0,-1-1-1 0 0,1 1 1 0 0,0 0 0 0 0,-1-1 0 0 0,1 1 0 0 0,0-1-1 0 0,0 1 1 0 0,0-1 0 0 0,0 1 0 0 0,-1-1 0 0 0,1 0 0 0 0,0 1-1 0 0,0-1 1 0 0,0 0 0 0 0,0 0 0 0 0,0 0 0 0 0,0 0-1 0 0,1 0 1 0 0,53 3 7 0 0,-44-3 0 0 0,17-1 13 0 0,0-2 0 0 0,0 0-1 0 0,0-2 1 0 0,45-14 0 0 0,107-47-30 0 0,-103 36 29 0 0,25-11 9 0 0,112-38 22 0 0,-212 79-62 0 0,-24 20 278 0 0,-402 309 715 0 0,424-329-973 0 0,-7 5 28 0 0,1 0 0 0 0,0 0 0 0 0,0 1 0 0 0,0 0-1 0 0,1 0 1 0 0,0 0 0 0 0,-5 9 0 0 0,10-15-32 0 0,0 1 0 0 0,0-1 0 0 0,0 1 0 0 0,0-1 1 0 0,0 1-1 0 0,0-1 0 0 0,0 1 0 0 0,0-1 0 0 0,0 1 0 0 0,0-1 0 0 0,0 1 1 0 0,0-1-1 0 0,0 1 0 0 0,0-1 0 0 0,0 1 0 0 0,1-1 0 0 0,-1 1 0 0 0,0-1 0 0 0,0 1 1 0 0,1-1-1 0 0,-1 0 0 0 0,0 1 0 0 0,1-1 0 0 0,-1 0 0 0 0,0 1 0 0 0,1-1 0 0 0,-1 0 1 0 0,1 1-1 0 0,-1-1 0 0 0,1 0 0 0 0,-1 1 0 0 0,0-1 0 0 0,1 0 0 0 0,-1 0 0 0 0,1 0 1 0 0,-1 0-1 0 0,1 1 0 0 0,-1-1 0 0 0,1 0 0 0 0,-1 0 0 0 0,1 0 0 0 0,-1 0 0 0 0,1 0 1 0 0,-1 0-1 0 0,1 0 0 0 0,-1 0 0 0 0,1-1 0 0 0,-1 1 0 0 0,1 0 0 0 0,0 0 0 0 0,34-3-161 0 0,-32 3 163 0 0,21-5 23 0 0,0 0-1 0 0,0-2 1 0 0,0 0 0 0 0,34-17-1 0 0,91-52 32 0 0,-109 55-46 0 0,229-148 57 0 0,-109 65-37 0 0,-231 168 5 0 0,23-18 13 0 0,-346 327 176 0 0,382-362-215 0 0,-23 26 65 0 0,33-35-73 0 0,1-1 1 0 0,-1 1 0 0 0,1-1 0 0 0,0 1-1 0 0,0 0 1 0 0,-1 0 0 0 0,2 0 0 0 0,-1 0-1 0 0,0 0 1 0 0,0 0 0 0 0,0 0-1 0 0,1 0 1 0 0,-1 0 0 0 0,1 0 0 0 0,0 0-1 0 0,0 1 1 0 0,0 1 0 0 0,10-1-194 0 0,14-5 216 0 0,0 0 0 0 0,0-2 0 0 0,0 0 1 0 0,-1-2-1 0 0,1-1 0 0 0,39-16 0 0 0,137-77 63 0 0,-159 78-105 0 0,-11 6 11 0 0,78-40-1 0 0,-3-5 0 0 0,111-84 0 0 0,-230 147-170 0 0,-23 21 166 0 0,0 1 1 0 0,2 1 0 0 0,-55 53-1 0 0,50-44 9 0 0,2-2 28 0 0,-3 3 139 0 0,-58 61 0 0 0,87-75-64 0 0,12-21-100 0 0,0 1 0 0 0,0-1-1 0 0,0 0 1 0 0,0 1-1 0 0,0-1 1 0 0,0 1 0 0 0,0-1-1 0 0,0 0 1 0 0,0 1-1 0 0,0-1 1 0 0,0 0 0 0 0,0 1-1 0 0,0-1 1 0 0,1 1 0 0 0,-1-1-1 0 0,0 0 1 0 0,0 1-1 0 0,0-1 1 0 0,1 0 0 0 0,-1 1-1 0 0,0-1 1 0 0,0 0-1 0 0,1 0 1 0 0,-1 1 0 0 0,0-1-1 0 0,1 0 1 0 0,-1 0-1 0 0,0 1 1 0 0,1-1 0 0 0,0 0-1 0 0,2 1-3 0 0,1-1-1 0 0,-1 1 1 0 0,0-1-1 0 0,1 0 0 0 0,-1 0 1 0 0,1 0-1 0 0,-1 0 1 0 0,1-1-1 0 0,-1 1 1 0 0,6-3-1 0 0,25-6 69 0 0,-1-2-1 0 0,0-2 1 0 0,34-18 0 0 0,96-58 13 0 0,-146 79-63 0 0,69-43-55 0 0,136-109 0 0 0,-283 213 153 0 0,3 2-1 0 0,-58 69 1 0 0,115-121-108 0 0,0 0 1 0 0,0 0-1 0 0,0 0 1 0 0,0 0 0 0 0,0 0-1 0 0,1 0 1 0 0,-1 0-1 0 0,0 0 1 0 0,0 0-1 0 0,1 0 1 0 0,-1 1 0 0 0,1-1-1 0 0,-1 0 1 0 0,1 0-1 0 0,-1 1 1 0 0,1-1-1 0 0,0 0 1 0 0,0 1 0 0 0,0-1-1 0 0,0 0 1 0 0,-1 1-1 0 0,2-1 1 0 0,-1 2-1 0 0,1-2-2 0 0,0 0 0 0 0,0 0-1 0 0,0-1 1 0 0,0 1-1 0 0,0-1 1 0 0,0 1-1 0 0,0-1 1 0 0,0 1-1 0 0,0-1 1 0 0,0 0-1 0 0,0 0 1 0 0,0 1 0 0 0,1-1-1 0 0,-1 0 1 0 0,0 0-1 0 0,0 0 1 0 0,0 0-1 0 0,0 0 1 0 0,0 0-1 0 0,2-1 1 0 0,9-1 29 0 0,0 0 0 0 0,0-1 1 0 0,22-9-1 0 0,121-72 30 0 0,-36 17-52 0 0,-119 67-13 0 0,0 0 0 0 0,1-1 0 0 0,-1 1 0 0 0,0 0 0 0 0,1-1 0 0 0,-1 1 0 0 0,1 0 0 0 0,-1 0 0 0 0,1-1 0 0 0,-1 1 0 0 0,0 0 0 0 0,1 0 0 0 0,-1 0 0 0 0,1 0 0 0 0,-1 0 0 0 0,1 0 0 0 0,-1 0 0 0 0,1-1 0 0 0,-1 1 0 0 0,1 0 0 0 0,-1 1 0 0 0,1-1 0 0 0,-1 0 0 0 0,1 0 0 0 0,-1 0 0 0 0,1 0 0 0 0,-1 0 0 0 0,0 0 0 0 0,1 1 0 0 0,-1-1 0 0 0,1 0 0 0 0,-1 0 0 0 0,1 1 0 0 0,-1-1 0 0 0,0 0 0 0 0,1 1 0 0 0,-1-1 0 0 0,0 0 0 0 0,1 1 0 0 0,-1-1 0 0 0,1 1 0 0 0,-4 26-60 0 0,-24 43 198 0 0,23-59-120 0 0,-2 16 26 0 0,6-26-39 0 0,0-1 0 0 0,0 1 0 0 0,1 0-1 0 0,-1-1 1 0 0,0 1 0 0 0,0 0 0 0 0,0-1-1 0 0,1 1 1 0 0,-1 0 0 0 0,1-1 0 0 0,-1 1-1 0 0,0-1 1 0 0,1 1 0 0 0,-1-1 0 0 0,1 1-1 0 0,-1-1 1 0 0,1 1 0 0 0,-1-1 0 0 0,1 1 0 0 0,-1-1-1 0 0,1 0 1 0 0,1 1 0 0 0,2 0 3 0 0,0 0 1 0 0,1 0-1 0 0,-1-1 0 0 0,1 0 1 0 0,-1 0-1 0 0,1 0 1 0 0,-1 0-1 0 0,1-1 1 0 0,4-1-1 0 0,7-1 17 0 0,0-1-1 0 0,-1-1 1 0 0,0 0 0 0 0,0-1-1 0 0,0-1 1 0 0,15-9 0 0 0,82-57-9 0 0,-97 63-22 0 0,-7 5 20 0 0,1-1 0 0 0,-1 1 1 0 0,0-2-1 0 0,-1 1 0 0 0,0-1 1 0 0,0 0-1 0 0,0 0 0 0 0,-1-1 1 0 0,0 0-1 0 0,6-10 0 0 0,-22 18-10 0 0,0 3-14 0 0,1 0 0 0 0,0 1 0 0 0,0 0 0 0 0,0 1 0 0 0,0 0 0 0 0,1 0 0 0 0,0 0 0 0 0,-13 13 0 0 0,-63 62 121 0 0,70-65-105 0 0,-9 8 13 0 0,-34 46-1 0 0,52-62-12 0 0,0 1-1 0 0,0-1 0 0 0,1 1 0 0 0,0 0 1 0 0,0 0-1 0 0,1 0 0 0 0,0 1 0 0 0,0-1 1 0 0,1 1-1 0 0,0-1 0 0 0,-1 16 0 0 0,3-24-2 0 0,0 1-1 0 0,0 0 1 0 0,0 0-1 0 0,0 0 1 0 0,1 0-1 0 0,-1 0 1 0 0,0-1-1 0 0,0 1 1 0 0,1 0-1 0 0,-1 0 1 0 0,0 0 0 0 0,1-1-1 0 0,-1 1 1 0 0,1 0-1 0 0,-1-1 1 0 0,1 1-1 0 0,-1 0 1 0 0,1-1-1 0 0,-1 1 1 0 0,1 0-1 0 0,0-1 1 0 0,-1 1-1 0 0,1-1 1 0 0,0 1-1 0 0,-1-1 1 0 0,1 0-1 0 0,1 1 1 0 0,29 2 3 0 0,-21-5 22 0 0,-1 0 0 0 0,0 0 0 0 0,0 0 0 0 0,16-8 0 0 0,5-6-6 0 0,0-1 0 0 0,-2-1 0 0 0,0-2 1 0 0,-1-1-1 0 0,-1-1 0 0 0,-1-1 0 0 0,-1-1 0 0 0,33-43 0 0 0,-57 68-20 0 0,-1 1-1 0 0,1-1 1 0 0,0 1 0 0 0,0 0-1 0 0,0-1 1 0 0,0 1 0 0 0,0-1-1 0 0,0 1 1 0 0,0-1 0 0 0,0 1-1 0 0,1-1 1 0 0,-1 1 0 0 0,1-1-1 0 0,-1 1 1 0 0,1-1 0 0 0,0 0-1 0 0,-1 1 1 0 0,1-1 0 0 0,0 0-1 0 0,0 1 1 0 0,0-1 0 0 0,0 0-1 0 0,0 0 1 0 0,0 0 0 0 0,0 0-1 0 0,0 0 1 0 0,0 0 0 0 0,1 0-1 0 0,-1 0 1 0 0,0 0 0 0 0,1-1-1 0 0,-1 1 1 0 0,1 0 0 0 0,-1-1-1 0 0,0 1 1 0 0,4-1 0 0 0,2 0 13 0 0,-1-1 0 0 0,1 0 1 0 0,0-1-1 0 0,-1 1 0 0 0,1-1 1 0 0,-1-1-1 0 0,1 1 0 0 0,-1-1 1 0 0,0 0-1 0 0,0-1 0 0 0,0 1 0 0 0,-1-1 1 0 0,1 0-1 0 0,5-6 0 0 0,0 0 1 0 0,-1-1 0 0 0,0 0-1 0 0,0 0 1 0 0,-1-1-1 0 0,12-20 1 0 0,-94 96-465 0 0,54-47 438 0 0,0 2 1 0 0,2 0 0 0 0,0 1-1 0 0,1 1 1 0 0,1 0 0 0 0,1 1-1 0 0,-12 27 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7T21:15:51.016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</inkml:brush>
  </inkml:definitions>
  <inkml:trace contextRef="#ctx0" brushRef="#br0">1350 774 9396 0 0,'0'0'168'0'0,"-15"3"-136"0"0,-2 0-60 0 0,-6 1 724 0 0,-1 0 0 0 0,0-2 0 0 0,-30 0 0 0 0,53-3-636 0 0,-1 0 0 0 0,1 0 0 0 0,0 0 0 0 0,0 0 0 0 0,-1 0 0 0 0,1 0 0 0 0,0 0 0 0 0,0-1 0 0 0,0 1 0 0 0,1 0 0 0 0,-1-1 0 0 0,0 1 0 0 0,0-1-1 0 0,1 1 1 0 0,-1-1 0 0 0,1 1 0 0 0,-1-1 0 0 0,1 0 0 0 0,0 1 0 0 0,-1-1 0 0 0,1 0 0 0 0,0 1 0 0 0,0-1 0 0 0,0 1 0 0 0,0-1 0 0 0,1-3 0 0 0,2-51 153 0 0,-3 54-209 0 0,4-23 39 0 0,13-47 0 0 0,-10 51-14 0 0,-2 0-1 0 0,-1-1 1 0 0,3-28-1 0 0,-7 49-21 0 0,0 0 0 0 0,0 0 0 0 0,0 0 0 0 0,0 0 0 0 0,0 0 0 0 0,0 0 0 0 0,-1 0 0 0 0,1 0 0 0 0,0 0 0 0 0,0 0 0 0 0,-1 0 0 0 0,1 0 0 0 0,-1 0 0 0 0,1 0 0 0 0,-1 0 0 0 0,1 0 0 0 0,-1 1 1 0 0,1-1-1 0 0,-1 0 0 0 0,0 0 0 0 0,0 1 0 0 0,1-1 0 0 0,-1 0 0 0 0,0 1 0 0 0,0-1 0 0 0,0 1 0 0 0,0-1 0 0 0,1 1 0 0 0,-1-1 0 0 0,0 1 0 0 0,0-1 0 0 0,0 1 0 0 0,0 0 0 0 0,0 0 0 0 0,0 0 0 0 0,0-1 0 0 0,0 1 0 0 0,0 0 0 0 0,0 0 0 0 0,0 0 0 0 0,0 1 0 0 0,0-1 0 0 0,0 0 0 0 0,0 0 0 0 0,0 0 0 0 0,0 1 0 0 0,0-1 1 0 0,0 1-1 0 0,0-1 0 0 0,-1 1 0 0 0,-7 2 29 0 0,1 0 1 0 0,0 1-1 0 0,0-1 1 0 0,-14 11 0 0 0,-50 40 5 0 0,-105 102 1 0 0,46-36-54 0 0,111-103 40 0 0,-85 74 509 0 0,-190 127 0 0 0,272-209-245 0 0,23-9-282 0 0,-1 0 0 0 0,1-1-1 0 0,0 1 1 0 0,0 0 0 0 0,0 0-1 0 0,0-1 1 0 0,0 1-1 0 0,-1 0 1 0 0,1-1 0 0 0,0 1-1 0 0,0 0 1 0 0,0-1 0 0 0,0 1-1 0 0,0 0 1 0 0,0-1-1 0 0,0 1 1 0 0,0-1 0 0 0,0 1-1 0 0,0 0 1 0 0,1-1 0 0 0,-1 1-1 0 0,0 0 1 0 0,0 0-1 0 0,0-1 1 0 0,0 1 0 0 0,0 0-1 0 0,0-1 1 0 0,1 1-1 0 0,-1 0 1 0 0,0-1 0 0 0,0 1-1 0 0,1 0 1 0 0,-1 0 0 0 0,1-1-1 0 0,31-41 205 0 0,725-919 17 0 0,-705 892-226 0 0,-35 42-139 0 0,-40 44-159 0 0,-270 304 249 0 0,164-169 20 0 0,-350 336 42 0 0,265-278 159 0 0,183-178-66 0 0,141-131-1016 0 0,23-35 968 0 0,130-169 0 0 0,86-172-432 0 0,-348 486-101 0 0,-12 22 215 0 0,-207 392 527 0 0,12-26-178 0 0,195-375-102 0 0,-161 374 230 0 0,167-383-212 0 0,1 1 0 0 0,0 0 0 0 0,0 0 1 0 0,-1 32-1 0 0,5-47-23 0 0,0 0 0 0 0,0 1 1 0 0,1-1-1 0 0,-1 0 0 0 0,0 0 0 0 0,0 1 0 0 0,1-1 1 0 0,-1 0-1 0 0,1 0 0 0 0,-1 0 0 0 0,1 0 1 0 0,0 1-1 0 0,-1-1 0 0 0,1 0 0 0 0,0 0 0 0 0,0 0 1 0 0,0 0-1 0 0,-1-1 0 0 0,1 1 0 0 0,0 0 0 0 0,0 0 1 0 0,1 0-1 0 0,-1-1 0 0 0,0 1 0 0 0,0 0 1 0 0,0-1-1 0 0,0 1 0 0 0,0-1 0 0 0,1 0 0 0 0,-1 1 1 0 0,0-1-1 0 0,0 0 0 0 0,1 0 0 0 0,-1 0 0 0 0,0 0 1 0 0,1 0-1 0 0,-1 0 0 0 0,0 0 0 0 0,2 0 1 0 0,5-1-28 0 0,1 1 1 0 0,-1-2-1 0 0,0 1 1 0 0,0-1 0 0 0,12-4-1 0 0,11-9 58 0 0,0-1 0 0 0,-1-1 0 0 0,-1-2 0 0 0,-1-1 0 0 0,-1-1 0 0 0,28-28 0 0 0,-25 24-13 0 0,267-242 41 0 0,-12-13 0 0 0,339-429 0 0 0,-562 636-45 0 0,20-27-25 0 0,-779 1007 299 0 0,561-736-240 0 0,-506 623 789 0 0,633-784-824 0 0,-2 4 20 0 0,0 0 0 0 0,1 1 0 0 0,-8 15 0 0 0,18-30-25 0 0,-1 0 0 0 0,1 1 0 0 0,0-1 0 0 0,0 0 0 0 0,0 0 0 0 0,0 0 0 0 0,0 1 0 0 0,-1-1 1 0 0,1 0-1 0 0,0 0 0 0 0,0 0 0 0 0,0 1 0 0 0,0-1 0 0 0,0 0 0 0 0,0 0 0 0 0,0 1 0 0 0,0-1 0 0 0,0 0 0 0 0,0 0 0 0 0,0 1 0 0 0,0-1 0 0 0,0 0 1 0 0,0 0-1 0 0,0 1 0 0 0,0-1 0 0 0,0 0 0 0 0,0 0 0 0 0,0 0 0 0 0,0 1 0 0 0,0-1 0 0 0,0 0 0 0 0,0 0 0 0 0,0 1 0 0 0,1-1 0 0 0,-1 0 0 0 0,0 0 0 0 0,0 0 1 0 0,0 0-1 0 0,0 1 0 0 0,1-1 0 0 0,-1 0 0 0 0,0 0 0 0 0,0 0 0 0 0,0 0 0 0 0,1 0 0 0 0,-1 1 0 0 0,0-1 0 0 0,0 0 0 0 0,1 0 0 0 0,-1 0 0 0 0,0 0 0 0 0,0 0 1 0 0,0 0-1 0 0,1 0 0 0 0,-1 0 0 0 0,0 0 0 0 0,0 0 0 0 0,1 0 0 0 0,-1 0 0 0 0,0 0 0 0 0,0 0 0 0 0,1 0 0 0 0,-1 0 0 0 0,0 0 0 0 0,0 0 0 0 0,1 0 1 0 0,-1-1-1 0 0,22-8-268 0 0,20-24 238 0 0,-1-1 0 0 0,-1-2 0 0 0,36-42 0 0 0,-14 14 79 0 0,828-880 302 0 0,-602 631-427 0 0,-275 299 76 0 0,218-227 0 0 0,-164 176 11 0 0,112-82-1 0 0,-165 136-5 0 0,-10 8-2 0 0,-1 0-1 0 0,1 0 1 0 0,-1 0 0 0 0,1 1-1 0 0,0-1 1 0 0,0 1 0 0 0,0 0-1 0 0,0 0 1 0 0,0 0-1 0 0,1 1 1 0 0,-1-1 0 0 0,1 1-1 0 0,-1 0 1 0 0,1 0-1 0 0,4 0 1 0 0,-8 1-2 0 0,-1 1-1 0 0,0-1 1 0 0,1 0-1 0 0,-1 0 1 0 0,0 1-1 0 0,0-1 1 0 0,1 0-1 0 0,-1 0 1 0 0,0 1-1 0 0,0-1 1 0 0,1 0-1 0 0,-1 1 1 0 0,0-1-1 0 0,0 0 1 0 0,0 1-1 0 0,0-1 1 0 0,0 1 0 0 0,1-1-1 0 0,-1 0 1 0 0,0 1-1 0 0,0-1 1 0 0,0 1-1 0 0,0-1 1 0 0,0 0-1 0 0,0 1 1 0 0,0-1-1 0 0,0 0 1 0 0,0 1-1 0 0,0-1 1 0 0,-1 1-1 0 0,1-1 1 0 0,0 0-1 0 0,0 1 1 0 0,0-1-1 0 0,0 0 1 0 0,-1 1 0 0 0,1-1-1 0 0,0 0 1 0 0,0 1-1 0 0,0-1 1 0 0,-1 0-1 0 0,0 1 1 0 0,-9 22 85 0 0,-1 0 0 0 0,-1 0 1 0 0,-1-1-1 0 0,-1-1 1 0 0,-1 0-1 0 0,-32 34 0 0 0,0 3-15 0 0,-1332 1638 237 0 0,1346-1658-323 0 0,-14 15 54 0 0,-52 76-1 0 0,144-169-503 0 0,971-1034 884 0 0,-715 746-545 0 0,-285 310 123 0 0,426-428-103 0 0,-414 426-138 0 0,-28 20 239 0 0,0 1 0 0 0,0-1 1 0 0,0 0-1 0 0,1 0 0 0 0,-1 0 0 0 0,0 0 0 0 0,0 0 1 0 0,0 0-1 0 0,1 0 0 0 0,-1 0 0 0 0,0 0 0 0 0,0 0 1 0 0,0 1-1 0 0,0-1 0 0 0,0 0 0 0 0,1 0 0 0 0,-1 0 1 0 0,0 0-1 0 0,0 0 0 0 0,0 1 0 0 0,0-1 0 0 0,0 0 0 0 0,0 0 1 0 0,0 0-1 0 0,0 0 0 0 0,1 1 0 0 0,-1-1 0 0 0,0 0 1 0 0,0 0-1 0 0,0 0 0 0 0,0 1 0 0 0,0-1 0 0 0,0 0 1 0 0,0 0-1 0 0,0 0 0 0 0,0 1 0 0 0,0-1 0 0 0,0 0 1 0 0,0 0-1 0 0,0 0 0 0 0,-1 1 0 0 0,1-1 0 0 0,0 0 1 0 0,0 0-1 0 0,0 0 0 0 0,0 0 0 0 0,0 1 0 0 0,0-1 1 0 0,0 0-1 0 0,0 0 0 0 0,-1 0 0 0 0,1 0 0 0 0,0 0 0 0 0,0 1 1 0 0,0-1-1 0 0,0 0 0 0 0,-1 0 0 0 0,1 0 0 0 0,0 0 1 0 0,0 0-1 0 0,-33 51-604 0 0,-258 305 693 0 0,121-157-61 0 0,-910 1035 658 0 0,1018-1169-619 0 0,7-10 104 0 0,2 2 0 0 0,-82 118 1 0 0,167-202-580 0 0,530-533 732 0 0,-258 263-134 0 0,340-327-386 0 0,-589 571 181 0 0,-3 2 35 0 0,3 2 1 0 0,68-48 0 0 0,-119 95-55 0 0,-8 9-85 0 0,-15 26 3 0 0,-1-2 0 0 0,-2 0 1 0 0,-46 48-1 0 0,13-14 163 0 0,-1112 1378 498 0 0,1146-1417-504 0 0,13-18-18 0 0,0 0 0 0 0,1 1 0 0 0,1 0 0 0 0,0 0-1 0 0,0 1 1 0 0,0-1 0 0 0,1 1 0 0 0,1 0 0 0 0,-4 13 0 0 0,8-20-86 0 0,6-6-43 0 0,16-11 94 0 0,-1-1 0 0 0,0-2 1 0 0,-1 0-1 0 0,0-1 0 0 0,25-31 0 0 0,-4 5 60 0 0,245-253 100 0 0,304-307 101 0 0,-483 499-257 0 0,236-220-70 0 0,-321 311 44 0 0,-22 14 42 0 0,0 0 0 0 0,0 0 0 0 0,0 0 1 0 0,0 0-1 0 0,0 0 0 0 0,0 0 0 0 0,1 0 0 0 0,-1 0 0 0 0,0 0 1 0 0,0 0-1 0 0,0 0 0 0 0,0 0 0 0 0,0 0 0 0 0,1 0 0 0 0,-1 0 1 0 0,0 0-1 0 0,0 0 0 0 0,0 0 0 0 0,0 0 0 0 0,0 0 0 0 0,1 0 1 0 0,-1 0-1 0 0,0 0 0 0 0,0 0 0 0 0,0 1 0 0 0,0-1 0 0 0,0 0 1 0 0,0 0-1 0 0,0 0 0 0 0,0 0 0 0 0,1 0 0 0 0,-1 0 0 0 0,0 0 1 0 0,0 1-1 0 0,0-1 0 0 0,0 0 0 0 0,0 0 0 0 0,0 0 0 0 0,0 0 1 0 0,0 0-1 0 0,0 1 0 0 0,0-1 0 0 0,0 0 0 0 0,0 0 0 0 0,0 0 1 0 0,0 0-1 0 0,0 0 0 0 0,0 1 0 0 0,0-1 0 0 0,0 0 0 0 0,0 0 1 0 0,0 0-1 0 0,0 0 0 0 0,0 0 0 0 0,0 0 0 0 0,-1 1 0 0 0,-9 22-127 0 0,10-23 121 0 0,-54 83-32 0 0,-3-3 1 0 0,-88 95 0 0 0,54-68 67 0 0,-118 139 55 0 0,-273 355 547 0 0,460-571-611 0 0,4-7 31 0 0,2 1-1 0 0,0 0 1 0 0,1 1-1 0 0,2 1 1 0 0,-13 33-1 0 0,26-59-57 0 0,-1 1-1 0 0,1 0 1 0 0,-1 0-1 0 0,1-1 1 0 0,-1 1-1 0 0,1 0 1 0 0,0 0-1 0 0,-1 0 1 0 0,1-1 0 0 0,0 1-1 0 0,0 0 1 0 0,0 0-1 0 0,-1 0 1 0 0,1 0-1 0 0,0 0 1 0 0,0 0 0 0 0,0 0-1 0 0,1-1 1 0 0,-1 1-1 0 0,0 0 1 0 0,0 0-1 0 0,0 0 1 0 0,1 0 0 0 0,-1 0-1 0 0,0-1 1 0 0,1 1-1 0 0,-1 0 1 0 0,1 0-1 0 0,-1 0 1 0 0,1-1-1 0 0,-1 1 1 0 0,1 0 0 0 0,-1-1-1 0 0,1 1 1 0 0,0-1-1 0 0,0 2 1 0 0,1-2-16 0 0,1-1 1 0 0,-1 1-1 0 0,0 0 1 0 0,0-1-1 0 0,1 1 0 0 0,-1-1 1 0 0,0 1-1 0 0,0-1 1 0 0,0 0-1 0 0,0 0 1 0 0,0 0-1 0 0,0 0 0 0 0,0-1 1 0 0,2-1-1 0 0,28-21 47 0 0,-2-2 0 0 0,-1-1 0 0 0,-2-1 0 0 0,30-38 0 0 0,-3 5 27 0 0,-14 16-50 0 0,538-581 148 0 0,42 45-128 0 0,-573 540-1 0 0,1 3-1 0 0,2 1 1 0 0,1 3 0 0 0,71-35 0 0 0,-76 55 1 0 0,-46 14-23 0 0,0-1 1 0 0,1 1-1 0 0,-1 0 0 0 0,0 0 0 0 0,1 0 1 0 0,-1 0-1 0 0,0-1 0 0 0,0 1 1 0 0,1 0-1 0 0,-1 0 0 0 0,0 0 1 0 0,1 0-1 0 0,-1 0 0 0 0,0 0 1 0 0,1 0-1 0 0,-1 0 0 0 0,0 0 1 0 0,1 0-1 0 0,-1 0 0 0 0,0 0 0 0 0,1 0 1 0 0,-1 0-1 0 0,0 1 0 0 0,1-1 1 0 0,-1 0-1 0 0,0 0 0 0 0,0 0 1 0 0,1 0-1 0 0,-1 1 0 0 0,0-1 1 0 0,0 0-1 0 0,1 0 0 0 0,-1 0 1 0 0,0 1-1 0 0,0-1 0 0 0,1 0 1 0 0,-1 0-1 0 0,0 1 0 0 0,0-1 0 0 0,0 0 1 0 0,0 1-1 0 0,0-1 0 0 0,1 0 1 0 0,-1 0-1 0 0,0 1 0 0 0,0-1 1 0 0,0 0-1 0 0,0 1 0 0 0,0-1 1 0 0,0 0-1 0 0,0 1 0 0 0,0-1 1 0 0,0 0-1 0 0,0 1 0 0 0,0-1 0 0 0,0 1 1 0 0,-3 9-39 0 0,0 0-1 0 0,0 0 1 0 0,-1-1 0 0 0,0 1 0 0 0,-1-1 0 0 0,0 1-1 0 0,0-1 1 0 0,-1-1 0 0 0,0 1 0 0 0,-1-1 0 0 0,-7 8 0 0 0,9-10 34 0 0,-550 624 168 0 0,-79 104 180 0 0,606-696-281 0 0,-81 114 71 0 0,98-135-120 0 0,0 2 0 0 0,2-1-1 0 0,0 1 1 0 0,1 0-1 0 0,1 1 1 0 0,-6 28 0 0 0,13-47-18 0 0,-1-1-1 0 0,1 1 1 0 0,0-1 0 0 0,0 1 0 0 0,0-1 0 0 0,0 1 0 0 0,0-1 0 0 0,0 1 0 0 0,0-1 0 0 0,0 1-1 0 0,0 0 1 0 0,0-1 0 0 0,0 1 0 0 0,0-1 0 0 0,0 1 0 0 0,0-1 0 0 0,0 1 0 0 0,1-1 0 0 0,-1 1-1 0 0,0-1 1 0 0,0 1 0 0 0,1-1 0 0 0,-1 0 0 0 0,0 1 0 0 0,1-1 0 0 0,-1 1 0 0 0,0-1 0 0 0,1 0-1 0 0,-1 1 1 0 0,1-1 0 0 0,-1 0 0 0 0,0 1 0 0 0,1-1 0 0 0,-1 0 0 0 0,1 0 0 0 0,-1 1 0 0 0,1-1-1 0 0,-1 0 1 0 0,1 0 0 0 0,-1 0 0 0 0,1 0 0 0 0,-1 0 0 0 0,1 0 0 0 0,0 1 0 0 0,-1-1 0 0 0,1 0-1 0 0,-1-1 1 0 0,1 1 0 0 0,-1 0 0 0 0,1 0 0 0 0,-1 0 0 0 0,2 0 0 0 0,29-12-236 0 0,-6-5 237 0 0,-2-1 1 0 0,0 0-1 0 0,35-38 1 0 0,-26 25 27 0 0,226-223 92 0 0,148-137 5 0 0,-306 300-74 0 0,597-497 116 0 0,-641 551-212 0 0,-55 37 46 0 0,0-1 0 0 0,-1 0 0 0 0,1 1 0 0 0,0-1 0 0 0,0 1 0 0 0,0-1 0 0 0,0 1 0 0 0,0 0 0 0 0,0-1 0 0 0,0 1 1 0 0,0 0-1 0 0,1 0 0 0 0,-1-1 0 0 0,0 1 0 0 0,0 0 0 0 0,0 0 0 0 0,0 0 0 0 0,0 1 0 0 0,2-1 0 0 0,-3 1-2 0 0,1-1-1 0 0,-1 1 1 0 0,0 0-1 0 0,0-1 0 0 0,0 1 1 0 0,1-1-1 0 0,-1 1 1 0 0,0 0-1 0 0,0-1 0 0 0,0 1 1 0 0,0 0-1 0 0,0-1 1 0 0,0 1-1 0 0,-1-1 1 0 0,1 1-1 0 0,0 0 0 0 0,0-1 1 0 0,0 1-1 0 0,-1 0 1 0 0,1-1-1 0 0,0 1 0 0 0,0-1 1 0 0,-1 2-1 0 0,-27 40-218 0 0,-38 33 376 0 0,-3-3 0 0 0,-115 94 0 0 0,87-81-30 0 0,-423 390 321 0 0,34 29-257 0 0,467-482-176 0 0,0-2-1 0 0,1 1 0 0 0,1 1 1 0 0,-27 46-1 0 0,43-67-11 0 0,0 0 1 0 0,1 1-1 0 0,-1-1 0 0 0,0 0 0 0 0,1 1 1 0 0,-1-1-1 0 0,1 1 0 0 0,0-1 0 0 0,-1 1 1 0 0,1-1-1 0 0,0 1 0 0 0,0-1 0 0 0,0 1 0 0 0,0-1 1 0 0,0 1-1 0 0,0-1 0 0 0,0 1 0 0 0,1 1 1 0 0,0-3-8 0 0,-1 1 1 0 0,1 0 0 0 0,-1-1 0 0 0,1 1-1 0 0,0-1 1 0 0,-1 1 0 0 0,1 0 0 0 0,0-1-1 0 0,-1 0 1 0 0,1 1 0 0 0,0-1 0 0 0,0 1-1 0 0,-1-1 1 0 0,1 0 0 0 0,0 0 0 0 0,0 1-1 0 0,0-1 1 0 0,-1 0 0 0 0,1 0 0 0 0,0 0-1 0 0,0 0 1 0 0,0 0 0 0 0,1 0 0 0 0,5-1-25 0 0,1 0 0 0 0,0 0 0 0 0,0-1 0 0 0,-1 0 1 0 0,12-5-1 0 0,37-19 83 0 0,0-2 1 0 0,-3-3 0 0 0,60-44 0 0 0,-43 28-25 0 0,261-175 3 0 0,210-135 244 0 0,16 34-409 0 0,-445 271-277 0 0,-105 51 275 0 0,-8 5 29 0 0,-14 12-78 0 0,-350 279 341 0 0,82-71 131 0 0,-145 139 56 0 0,23 20-162 0 0,378-353-154 0 0,29-26-146 0 0,7-6 21 0 0,17-8-55 0 0,316-227 334 0 0,-254 170-137 0 0,103-75 53 0 0,329-239-34 0 0,23 47-140 0 0,-510 316-63 0 0,1 2 0 0 0,36-13 0 0 0,-70 29 136 0 0,0 0 1 0 0,0 1 0 0 0,0-1-1 0 0,0 0 1 0 0,0 0-1 0 0,0 1 1 0 0,0-1 0 0 0,0 0-1 0 0,0 0 1 0 0,0 1-1 0 0,0-1 1 0 0,0 0 0 0 0,0 1-1 0 0,0-1 1 0 0,0 0-1 0 0,0 0 1 0 0,0 1 0 0 0,0-1-1 0 0,0 0 1 0 0,0 0-1 0 0,0 1 1 0 0,0-1 0 0 0,1 0-1 0 0,-1 0 1 0 0,0 0-1 0 0,0 1 1 0 0,0-1 0 0 0,0 0-1 0 0,1 0 1 0 0,-1 0-1 0 0,0 1 1 0 0,0-1 0 0 0,0 0-1 0 0,1 0 1 0 0,-1 0 0 0 0,0 0-1 0 0,0 0 1 0 0,1 0-1 0 0,-1 0 1 0 0,0 1 0 0 0,0-1-1 0 0,1 0 1 0 0,-1 0-1 0 0,0 0 1 0 0,0 0 0 0 0,1 0-1 0 0,-1 0 1 0 0,0 0-1 0 0,1 0 1 0 0,-1 0 0 0 0,0 0-1 0 0,0 0 1 0 0,1-1-1 0 0,-1 1 1 0 0,0 0 0 0 0,0 0-1 0 0,1 0 1 0 0,-1 0-1 0 0,0 0 1 0 0,0 0 0 0 0,0-1-1 0 0,1 1 1 0 0,-1 0-1 0 0,-18 22-312 0 0,-64 52 341 0 0,-98 67 0 0 0,45-38 145 0 0,-748 634 986 0 0,800-661-881 0 0,122-84-502 0 0,22-23 331 0 0,65-45-1 0 0,-46 26-34 0 0,167-102-24 0 0,189-112-16 0 0,-302 192-143 0 0,188-74 1 0 0,-322 146 114 0 0,18-8-116 0 0,1 2 1 0 0,-1 0-1 0 0,26-4 1 0 0,-44 9 113 0 0,0 1 0 0 0,1 0 0 0 0,-1 0 0 0 0,0 0 1 0 0,0 0-1 0 0,1 0 0 0 0,-1 0 0 0 0,0 0 1 0 0,0-1-1 0 0,1 1 0 0 0,-1 0 0 0 0,0 0 1 0 0,0 0-1 0 0,1 0 0 0 0,-1 0 0 0 0,0 0 1 0 0,0 0-1 0 0,0 0 0 0 0,1 0 0 0 0,-1 1 1 0 0,0-1-1 0 0,0 0 0 0 0,1 0 0 0 0,-1 0 0 0 0,0 0 1 0 0,0 0-1 0 0,1 0 0 0 0,-1 0 0 0 0,0 0 1 0 0,0 1-1 0 0,0-1 0 0 0,1 0 0 0 0,-1 0 1 0 0,0 0-1 0 0,0 1 0 0 0,0-1 0 0 0,0 0 1 0 0,0 0-1 0 0,1 0 0 0 0,-1 1 0 0 0,0-1 1 0 0,0 0-1 0 0,0 0 0 0 0,0 1 0 0 0,0-1 0 0 0,0 0 1 0 0,0 0-1 0 0,0 0 0 0 0,0 1 0 0 0,0-1 1 0 0,0 0-1 0 0,0 0 0 0 0,0 1 0 0 0,0-1 1 0 0,0 0-1 0 0,0 1 0 0 0,-10 14-179 0 0,-17 15 146 0 0,-1-1 1 0 0,-62 46-1 0 0,29-26 72 0 0,-36 33-16 0 0,-417 368 760 0 0,500-439-740 0 0,2 2 1 0 0,-1 0-1 0 0,-20 28 0 0 0,34-41-42 0 0,-1 0 0 0 0,0 0 0 0 0,0 0 0 0 0,0 0 0 0 0,0 0 0 0 0,1-1-1 0 0,-1 1 1 0 0,0 0 0 0 0,0 0 0 0 0,0 0 0 0 0,1 0 0 0 0,-1 0 0 0 0,0 0 0 0 0,0 0-1 0 0,1 0 1 0 0,-1 0 0 0 0,0 0 0 0 0,0 0 0 0 0,0 0 0 0 0,1 0 0 0 0,-1 0-1 0 0,0 0 1 0 0,0 0 0 0 0,1 0 0 0 0,-1 0 0 0 0,0 0 0 0 0,0 0 0 0 0,0 0 0 0 0,1 0-1 0 0,-1 1 1 0 0,0-1 0 0 0,0 0 0 0 0,0 0 0 0 0,0 0 0 0 0,1 0 0 0 0,-1 0-1 0 0,0 1 1 0 0,0-1 0 0 0,0 0 0 0 0,0 0 0 0 0,0 0 0 0 0,1 1 0 0 0,-1-1 0 0 0,0 0-1 0 0,0 0 1 0 0,0 0 0 0 0,0 1 0 0 0,0-1 0 0 0,0 0 0 0 0,0 0 0 0 0,0 0-1 0 0,0 1 1 0 0,0-1 0 0 0,0 0 0 0 0,0 0 0 0 0,0 1 0 0 0,0-1 0 0 0,0 0 0 0 0,0 0-1 0 0,0 0 1 0 0,0 1 0 0 0,0-1 0 0 0,0 0 0 0 0,0 0 0 0 0,-1 0 0 0 0,1 1 0 0 0,0-1-1 0 0,0 0 1 0 0,0 0 0 0 0,23-8-223 0 0,41-31 204 0 0,93-74 0 0 0,-79 55 21 0 0,248-184-35 0 0,417-303 301 0 0,19 37-372 0 0,-707 474 28 0 0,19-14-343 0 0,3 3-1 0 0,1 4 1 0 0,90-33-1 0 0,-101 55-59 0 0,-67 18 475 0 0,1 1 0 0 0,0 0 0 0 0,-1-1 0 0 0,1 1 1 0 0,0 0-1 0 0,0 0 0 0 0,-1-1 0 0 0,1 1 0 0 0,0 0 1 0 0,0 0-1 0 0,-1 0 0 0 0,1 0 0 0 0,0 0 0 0 0,0 0 1 0 0,0 0-1 0 0,-1 0 0 0 0,1 0 0 0 0,0 1 0 0 0,0-1 1 0 0,-1 0-1 0 0,1 0 0 0 0,0 1 0 0 0,-1-1 1 0 0,1 0-1 0 0,0 1 0 0 0,-1-1 0 0 0,1 1 0 0 0,0-1 1 0 0,-1 1-1 0 0,1-1 0 0 0,-1 1 0 0 0,1-1 0 0 0,-1 1 1 0 0,1-1-1 0 0,0 2 0 0 0,-1 0-2 0 0,0 0-1 0 0,-1 0 1 0 0,1 0-1 0 0,-1 0 1 0 0,0 0 0 0 0,1 0-1 0 0,-1 0 1 0 0,0-1-1 0 0,0 1 1 0 0,0 0 0 0 0,0 0-1 0 0,0-1 1 0 0,-2 3-1 0 0,-18 18 119 0 0,0-1 0 0 0,-1-1 0 0 0,-40 28 0 0 0,38-30-30 0 0,-736 503 1295 0 0,406-290-880 0 0,222-141-289 0 0,-225 142 102 0 0,329-221-167 0 0,28-11-136 0 0,0 0-1 0 0,0 0 1 0 0,0-1 0 0 0,0 1 0 0 0,-1 0-1 0 0,1-1 1 0 0,0 1 0 0 0,0 0-1 0 0,0-1 1 0 0,0 1 0 0 0,0 0 0 0 0,0-1-1 0 0,0 1 1 0 0,0 0 0 0 0,0-1-1 0 0,0 1 1 0 0,0-1 0 0 0,0 1 0 0 0,0 0-1 0 0,0-1 1 0 0,0 1 0 0 0,0 0-1 0 0,0-1 1 0 0,0 1 0 0 0,1 0-1 0 0,-1-1 1 0 0,0 1 0 0 0,0 0 0 0 0,0-1-1 0 0,1 1 1 0 0,-1 0 0 0 0,0 0-1 0 0,0-1 1 0 0,1 1 0 0 0,-1 0 0 0 0,0 0-1 0 0,1-1 1 0 0,36-44 121 0 0,232-211 7 0 0,-97 98-94 0 0,102-116-1340 0 0,329-422 0 0 0,-559 631 587 0 0,-43 63 694 0 0,0 1-1 0 0,0-1 1 0 0,0 0-1 0 0,0 0 1 0 0,0 0-1 0 0,-1 1 1 0 0,1-1-1 0 0,-1 0 1 0 0,1 0-1 0 0,-1 0 0 0 0,0 0 1 0 0,1-3-1 0 0,-2 5 20 0 0,0-1 0 0 0,1 1 0 0 0,-1-1 0 0 0,0 1-1 0 0,0 0 1 0 0,1-1 0 0 0,-1 1 0 0 0,0 0 0 0 0,0-1-1 0 0,1 1 1 0 0,-1 0 0 0 0,0 0 0 0 0,0 0 0 0 0,0 0-1 0 0,1 0 1 0 0,-1 0 0 0 0,0 0 0 0 0,0 0 0 0 0,0 0-1 0 0,0 0 1 0 0,1 0 0 0 0,-1 0 0 0 0,0 1 0 0 0,0-1-1 0 0,1 0 1 0 0,-1 1 0 0 0,0-1 0 0 0,0 0 0 0 0,1 1-1 0 0,-1-1 1 0 0,0 1 0 0 0,1-1 0 0 0,-2 2 0 0 0,-56 27 51 0 0,1 4 1 0 0,-72 52 0 0 0,51-32 73 0 0,-19 12 72 0 0,-637 410 1027 0 0,-27-56 149 0 0,701-392-1182 0 0,48-25 59 0 0,14-10-98 0 0,22-17 74 0 0,178-130-153 0 0,-69 58-100 0 0,763-585-944 0 0,-838 639 792 0 0,85-65-905 0 0,161-91 0 0 0,-277 187 654 0 0,-31 23 135 0 0,-39 28 44 0 0,-82 54 519 0 0,-170 96 0 0 0,-154 53 349 0 0,433-234-576 0 0,-248 121 651 0 0,197-100-405 0 0,-136 39 0 0 0,141-56-55 0 0,61-12-219 0 0,0 0 0 0 0,0 1-1 0 0,0-1 1 0 0,0 0 0 0 0,0 0 0 0 0,0 0 0 0 0,0 0 0 0 0,0 0 0 0 0,0 0 0 0 0,0 0 0 0 0,0 0 0 0 0,0 0 0 0 0,0 0 0 0 0,0 0 0 0 0,0-1 0 0 0,0 1-1 0 0,0 0 1 0 0,0-1 0 0 0,1 1 0 0 0,-1-1 0 0 0,0 1 0 0 0,0-1 0 0 0,0 1 0 0 0,0-1 0 0 0,1 0 0 0 0,-1 1 0 0 0,0-1 0 0 0,1 0 0 0 0,-1 0 0 0 0,0 1 0 0 0,1-1-1 0 0,-1 0 1 0 0,1 0 0 0 0,-1-1 0 0 0,1-1 5 0 0,0 1-1 0 0,0-1 1 0 0,0 1-1 0 0,1-1 1 0 0,-1 1-1 0 0,1-1 1 0 0,-1 0-1 0 0,1 1 1 0 0,0-1-1 0 0,0 1 1 0 0,0 0-1 0 0,1-3 1 0 0,11-15 34 0 0,1 0 1 0 0,1 1-1 0 0,1 1 1 0 0,0 0-1 0 0,34-27 1 0 0,-32 27-61 0 0,209-178-126 0 0,8 9 0 0 0,259-156 0 0 0,-437 306 74 0 0,-14 8-294 0 0,2 1 0 0 0,1 2 0 0 0,71-29 0 0 0,-91 51-111 0 0,-26 4 456 0 0,1 0 1 0 0,-1 0-1 0 0,0 0 0 0 0,0 0 1 0 0,1 0-1 0 0,-1 1 0 0 0,0-1 1 0 0,0 0-1 0 0,1 0 0 0 0,-1 1 0 0 0,0-1 1 0 0,0 0-1 0 0,0 0 0 0 0,1 1 1 0 0,-1-1-1 0 0,0 0 0 0 0,0 1 1 0 0,0-1-1 0 0,0 0 0 0 0,0 0 1 0 0,0 1-1 0 0,0-1 0 0 0,1 0 0 0 0,-1 1 1 0 0,0-1-1 0 0,0 0 0 0 0,0 1 1 0 0,0-1-1 0 0,0 0 0 0 0,0 1 1 0 0,-1-1-1 0 0,1 0 0 0 0,0 1 1 0 0,0-1-1 0 0,0 0 0 0 0,0 1 0 0 0,0-1 1 0 0,-1 0-1 0 0,-1 6-54 0 0,-1-1 1 0 0,0 1-1 0 0,-1-1 0 0 0,1 0 0 0 0,-9 8 1 0 0,-23 23 130 0 0,-1-2 0 0 0,-62 45 0 0 0,-97 55 248 0 0,141-98-223 0 0,-264 163 409 0 0,-52 35 944 0 0,408-247-1267 0 0,373-186-52 0 0,169-79 72 0 0,-511 246-206 0 0,544-242-625 0 0,9 34 2 0 0,-558 218 615 0 0,1 2-1 0 0,0 3 1 0 0,100-12 0 0 0,-162 28 12 0 0,-1 1 1 0 0,1 0-1 0 0,0 0 0 0 0,0 0 1 0 0,0 0-1 0 0,0 0 1 0 0,0 1-1 0 0,0-1 0 0 0,0 1 1 0 0,2 1-1 0 0,-4-2 2 0 0,-1 1-1 0 0,1-1 1 0 0,-1 0-1 0 0,1 1 1 0 0,-1-1-1 0 0,1 0 1 0 0,-1 1-1 0 0,1-1 1 0 0,-1 1-1 0 0,1-1 0 0 0,-1 1 1 0 0,0-1-1 0 0,1 1 1 0 0,-1-1-1 0 0,0 1 1 0 0,1-1-1 0 0,-1 1 1 0 0,0 0-1 0 0,0-1 1 0 0,0 1-1 0 0,0-1 1 0 0,1 1-1 0 0,-1 0 1 0 0,0-1-1 0 0,0 1 1 0 0,0-1-1 0 0,0 1 1 0 0,0 0-1 0 0,-1 0 1 0 0,0 4-6 0 0,-1 0-1 0 0,-1-1 1 0 0,1 1 0 0 0,-1-1 0 0 0,1 1 0 0 0,-1-1 0 0 0,-1 0 0 0 0,1 0 0 0 0,0 0 0 0 0,-5 3 0 0 0,-50 47 263 0 0,-3-3 0 0 0,-102 66 0 0 0,80-59-237 0 0,-551 377 301 0 0,176-122-81 0 0,229-155-11 0 0,-359 257 471 0 0,546-380-697 0 0,42-35-3 0 0,0 0 0 0 0,0 0 0 0 0,1 0 0 0 0,-1 0 0 0 0,0 0 0 0 0,1-1 0 0 0,-1 1 0 0 0,0 0 0 0 0,0 0 0 0 0,1 0 0 0 0,-1 0 0 0 0,0 0 0 0 0,1 0 1 0 0,-1 0-1 0 0,0 0 0 0 0,1 0 0 0 0,-1 0 0 0 0,0 1 0 0 0,0-1 0 0 0,1 0 0 0 0,-1 0 0 0 0,0 0 0 0 0,1 0 0 0 0,-1 0 0 0 0,0 1 0 0 0,0-1 0 0 0,1 0 0 0 0,-1 0 0 0 0,0 0 1 0 0,0 1-1 0 0,0-1 0 0 0,1 0 0 0 0,-1 0 0 0 0,0 0 0 0 0,0 1 0 0 0,0-1 0 0 0,0 0 0 0 0,1 1 0 0 0,-1-1 0 0 0,0 0 0 0 0,0 0 0 0 0,0 1 0 0 0,0-1 0 0 0,0 0 0 0 0,0 1 1 0 0,0-1-1 0 0,0 0 0 0 0,0 1 0 0 0,0-1 0 0 0,0 0 0 0 0,0 0 0 0 0,0 1 0 0 0,0-1 0 0 0,0 0 0 0 0,0 1 0 0 0,0-1 0 0 0,-1 0 0 0 0,1 0 0 0 0,0 1 0 0 0,0-1 0 0 0,0 0 1 0 0,0 0-1 0 0,-1 1 0 0 0,1-1 0 0 0,0 0 0 0 0,-1 1 0 0 0,35-6-358 0 0,37-22 391 0 0,-1-2 1 0 0,93-55-1 0 0,-70 35 20 0 0,202-105-86 0 0,526-266 42 0 0,9 34-1019 0 0,-792 368 826 0 0,-31 14 114 0 0,0 1 0 0 0,1-1-1 0 0,0 1 1 0 0,0 0 0 0 0,0 1-1 0 0,0 0 1 0 0,0 0 0 0 0,0 0-1 0 0,12 1 1 0 0,-16 3-69 0 0,-13 7-4 0 0,-50 36 155 0 0,-120 69 1 0 0,97-65 112 0 0,-1627 986 1412 0 0,1441-874-1035 0 0,117-67-221 0 0,147-90-229 0 0,16-7-37 0 0,58-22-1 0 0,118-61 0 0 0,-83 35 47 0 0,-4 4-37 0 0,751-343 48 0 0,12 44-266 0 0,-615 269-630 0 0,-205 71 334 0 0,-39 7 316 0 0,-10 6 9 0 0,-22 18 162 0 0,0-2 0 0 0,-2-1-1 0 0,-1-1 1 0 0,-60 31-1 0 0,20-11 50 0 0,-728 402 699 0 0,87-52 293 0 0,642-348-699 0 0,51-27-190 0 0,41-21-249 0 0,243-114 97 0 0,-16 4 44 0 0,117-29 74 0 0,390-96 0 0 0,-709 226-562 0 0,92-11 1 0 0,-138 24 431 0 0,0 1 0 0 0,0 0 1 0 0,0 0-1 0 0,0 0 0 0 0,0 0 0 0 0,0 0 1 0 0,0 0-1 0 0,0 1 0 0 0,0-1 0 0 0,0 1 1 0 0,0-1-1 0 0,3 2 0 0 0,-4-1 8 0 0,-1-1 0 0 0,0 0 1 0 0,1 1-1 0 0,-1-1 0 0 0,0 0 0 0 0,1 1 0 0 0,-1-1 0 0 0,0 1 1 0 0,0-1-1 0 0,1 1 0 0 0,-1-1 0 0 0,0 0 0 0 0,0 1 0 0 0,0-1 1 0 0,0 1-1 0 0,1-1 0 0 0,-1 1 0 0 0,0-1 0 0 0,0 1 0 0 0,0-1 1 0 0,0 1-1 0 0,0-1 0 0 0,0 1 0 0 0,0-1 0 0 0,-1 1 0 0 0,1-1 1 0 0,0 1-1 0 0,0-1 0 0 0,0 1 0 0 0,0-1 0 0 0,-1 1 0 0 0,-1 4-33 0 0,-1-1-1 0 0,0 0 0 0 0,0 1 0 0 0,-1-1 1 0 0,1 0-1 0 0,-1-1 0 0 0,0 1 0 0 0,-4 3 1 0 0,-37 25 126 0 0,-1-2 1 0 0,-1-1 0 0 0,-52 22 0 0 0,20-11 90 0 0,-48 27 100 0 0,-691 390 1053 0 0,743-409-980 0 0,56-32-243 0 0,18-16-104 0 0,1 0 1 0 0,0 0-1 0 0,0 0 1 0 0,0 0-1 0 0,-1 0 1 0 0,1 0-1 0 0,0 0 1 0 0,0 0-1 0 0,0 1 1 0 0,0-1-1 0 0,-1 0 1 0 0,1 0-1 0 0,0 0 1 0 0,0 0-1 0 0,0 0 1 0 0,0 0-1 0 0,0 1 1 0 0,0-1-1 0 0,-1 0 1 0 0,1 0-1 0 0,0 0 1 0 0,0 1-1 0 0,0-1 1 0 0,0 0-1 0 0,0 0 1 0 0,0 0-1 0 0,0 0 1 0 0,0 1-1 0 0,0-1 1 0 0,0 0-1 0 0,0 0 1 0 0,0 0-1 0 0,0 1 1 0 0,0-1-1 0 0,0 0 1 0 0,0 0-1 0 0,0 0 1 0 0,0 1-1 0 0,0-1 0 0 0,0 0 1 0 0,0 0-1 0 0,0 0 1 0 0,0 0-1 0 0,1 1 1 0 0,-1-1-1 0 0,0 0 1 0 0,0 0-1 0 0,0 0 1 0 0,4 1-16 0 0,0-1 1 0 0,0 0-1 0 0,0 0 0 0 0,0 0 0 0 0,0-1 1 0 0,0 1-1 0 0,0-1 0 0 0,0 0 1 0 0,0 0-1 0 0,0-1 0 0 0,6-2 1 0 0,61-29-36 0 0,-46 21 62 0 0,623-262 215 0 0,24 68-368 0 0,-639 198 43 0 0,-12 1-64 0 0,0 2 0 0 0,0 1 1 0 0,1 1-1 0 0,-1 0 0 0 0,1 2 1 0 0,31 1-1 0 0,-52 0 151 0 0,-1 0-1 0 0,0 0 1 0 0,0 0 0 0 0,0 0 0 0 0,1 0 0 0 0,-1 0-1 0 0,0 0 1 0 0,0 0 0 0 0,0 0 0 0 0,0 0-1 0 0,1 0 1 0 0,-1 0 0 0 0,0 0 0 0 0,0 0-1 0 0,0 0 1 0 0,1 0 0 0 0,-1 1 0 0 0,0-1-1 0 0,0 0 1 0 0,0 0 0 0 0,0 0 0 0 0,1 0-12 0 0,-1 0 12 0 0,0 1 0 0 0,0-1 0 0 0,0 0-1 0 0,0 0 1 0 0,0 0 0 0 0,0 0 0 0 0,0 1-1 0 0,0-1 1 0 0,0 0 0 0 0,1 0 0 0 0,-1 0-1 0 0,0 0 1 0 0,0 1 0 0 0,0-1 0 0 0,0 0-1 0 0,0 0 1 0 0,0 0 0 0 0,0 1 0 0 0,0-1-1 0 0,0 0 1 0 0,0 0 0 0 0,0 0 0 0 0,-1 1 0 0 0,1-1-1 0 0,0 0 1 0 0,0 0 0 0 0,0 0 0 0 0,0 0-1 0 0,0 1 1 0 0,0-1 0 0 0,0 0 0 0 0,0 0-1 0 0,0 0 1 0 0,-1 0 0 0 0,1 0 0 0 0,0 1-1 0 0,0-1 1 0 0,0 0 0 0 0,0 0 0 0 0,0 0-1 0 0,-1 0 1 0 0,-3 6-44 0 0,0-1 0 0 0,0 0-1 0 0,-1 0 1 0 0,0 0 0 0 0,0-1-1 0 0,0 1 1 0 0,-1-1 0 0 0,-10 6-1 0 0,-58 26 152 0 0,32-16-105 0 0,-63 33 123 0 0,-392 216 1152 0 0,485-261-1220 0 0,7-6-23 0 0,0 1 0 0 0,0 0 0 0 0,0 0 0 0 0,1 0-1 0 0,0 1 1 0 0,-1 0 0 0 0,1 0 0 0 0,0 0 0 0 0,-3 5-1 0 0,7-8-23 0 0,-1-1 0 0 0,1 0 0 0 0,0 0 0 0 0,0 0 0 0 0,0 0 0 0 0,0 0 0 0 0,0 1 0 0 0,0-1 0 0 0,0 0 0 0 0,0 0 0 0 0,0 0 0 0 0,0 1 0 0 0,0-1-1 0 0,-1 0 1 0 0,1 0 0 0 0,0 0 0 0 0,0 1 0 0 0,0-1 0 0 0,0 0 0 0 0,0 0 0 0 0,0 0 0 0 0,1 0 0 0 0,-1 1 0 0 0,0-1 0 0 0,0 0 0 0 0,0 0-1 0 0,0 0 1 0 0,0 1 0 0 0,0-1 0 0 0,0 0 0 0 0,0 0 0 0 0,0 0 0 0 0,0 0 0 0 0,1 1 0 0 0,-1-1 0 0 0,0 0 0 0 0,0 0 0 0 0,0 0 0 0 0,0 0 0 0 0,0 0-1 0 0,1 0 1 0 0,-1 0 0 0 0,0 1 0 0 0,0-1 0 0 0,0 0 0 0 0,1 0 0 0 0,-1 0 0 0 0,0 0 0 0 0,0 0 0 0 0,0 0 0 0 0,0 0 0 0 0,1 0 0 0 0,-1 0-1 0 0,0 0 1 0 0,0 0 0 0 0,0 0 0 0 0,1 0 0 0 0,-1 0 0 0 0,0 0 0 0 0,0 0 0 0 0,0 0 0 0 0,1 0 0 0 0,-1 0 0 0 0,0-1 0 0 0,0 1 0 0 0,0 0-1 0 0,18 1-7 0 0,-1-1-1 0 0,0-1 1 0 0,0 0 0 0 0,0-1-1 0 0,0-1 1 0 0,18-6-1 0 0,109-38 217 0 0,-111 36-195 0 0,445-181-429 0 0,-13 6-700 0 0,-424 172 800 0 0,-41 15 309 0 0,0-1 1 0 0,0 0-1 0 0,0 0 0 0 0,0 0 0 0 0,0 0 1 0 0,0 0-1 0 0,0 0 0 0 0,0 0 1 0 0,0 1-1 0 0,0-1 0 0 0,0 0 1 0 0,2 1-132 0 0,-60 29-20 0 0,28-15 239 0 0,-106 51 3 0 0,25-13 474 0 0,2 5 1 0 0,-132 92-1 0 0,236-147-534 0 0,0 1 1 0 0,0-1-1 0 0,1 1 0 0 0,0 0 0 0 0,-1 0 1 0 0,1 0-1 0 0,1 1 0 0 0,-1-1 1 0 0,1 1-1 0 0,-6 9 0 0 0,9-13-24 0 0,0-1-1 0 0,0 0 1 0 0,0 1-1 0 0,0-1 1 0 0,0 1 0 0 0,0-1-1 0 0,0 0 1 0 0,0 1-1 0 0,0-1 1 0 0,0 1-1 0 0,0-1 1 0 0,0 0 0 0 0,0 1-1 0 0,0-1 1 0 0,0 1-1 0 0,0-1 1 0 0,0 0-1 0 0,1 1 1 0 0,-1-1 0 0 0,0 0-1 0 0,0 1 1 0 0,0-1-1 0 0,1 0 1 0 0,-1 1-1 0 0,0-1 1 0 0,0 0 0 0 0,1 0-1 0 0,-1 1 1 0 0,0-1-1 0 0,1 0 1 0 0,-1 0-1 0 0,0 1 1 0 0,1-1 0 0 0,-1 0-1 0 0,0 0 1 0 0,1 0-1 0 0,-1 0 1 0 0,0 1-1 0 0,1-1 1 0 0,-1 0 0 0 0,1 0-1 0 0,-1 0 1 0 0,0 0-1 0 0,1 0 1 0 0,0 0-1 0 0,25 0-54 0 0,-19 0 42 0 0,23-2 25 0 0,0-1 0 0 0,0-1 0 0 0,58-17 0 0 0,90-41-40 0 0,-122 41 14 0 0,5-1-37 0 0,512-210-2486 0 0,-562 226 2307 0 0,-4 4-120 0 0,-1-1 1 0 0,0-1-1 0 0,0 1 1 0 0,-1-1-1 0 0,1 0 1 0 0,9-8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7T21:16:25.113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</inkml:brush>
  </inkml:definitions>
  <inkml:trace contextRef="#ctx0" brushRef="#br0">1491 1185 7924 0 0,'0'0'1016'0'0,"-15"7"-947"0"0,6-4-101 0 0,-128 62 3754 0 0,256-196-1291 0 0,-69 81-2349 0 0,50-54 30 0 0,-100 104-107 0 0,1 0-1 0 0,-1-1 1 0 0,1 1-1 0 0,-1 0 1 0 0,0 0-1 0 0,1 0 1 0 0,-1-1-1 0 0,0 1 1 0 0,1 0-1 0 0,-1-1 0 0 0,0 1 1 0 0,0 0-1 0 0,1-1 1 0 0,-1 1-1 0 0,0 0 1 0 0,0-1-1 0 0,1 1 1 0 0,-1 0-1 0 0,0-1 1 0 0,0 1-1 0 0,0-1 1 0 0,0 1-1 0 0,0-1 0 0 0,0 1 1 0 0,1 0-1 0 0,-1-1 1 0 0,0 1-1 0 0,0-1 1 0 0,0 1-1 0 0,0-1 1 0 0,-1 1-1 0 0,1 0 1 0 0,0-1-1 0 0,0 1 1 0 0,0-1-1 0 0,0 1 0 0 0,0 0 1 0 0,0-1-1 0 0,-1 1 1 0 0,1-1-1 0 0,0 1 1 0 0,0 0-1 0 0,-1-1 1 0 0,1 1-1 0 0,0 0 1 0 0,-1-1-1 0 0,-25 3 212 0 0,-33 18-108 0 0,-54 38 19 0 0,-133 59 893 0 0,246-117-1013 0 0,0 0 0 0 0,0 0 0 0 0,0 0 0 0 0,0 1 0 0 0,0-1 1 0 0,-1 0-1 0 0,1 0 0 0 0,0 0 0 0 0,0 0 0 0 0,0 0 0 0 0,0 0 0 0 0,-1 1 0 0 0,1-1 0 0 0,0 0 0 0 0,0 0 0 0 0,0 0 0 0 0,-1 0 0 0 0,1 0 0 0 0,0 0 0 0 0,0 0 1 0 0,0 0-1 0 0,-1 0 0 0 0,1 0 0 0 0,0 0 0 0 0,0 0 0 0 0,0 0 0 0 0,-1 0 0 0 0,1 0 0 0 0,0 0 0 0 0,0 0 0 0 0,-1 0 0 0 0,1 0 0 0 0,0 0 0 0 0,0 0 1 0 0,0 0-1 0 0,0-1 0 0 0,-1 1 0 0 0,1 0 0 0 0,0 0 0 0 0,0 0 0 0 0,0 0 0 0 0,0 0 0 0 0,-1-1 0 0 0,1 1 0 0 0,0 0 0 0 0,0 0 0 0 0,0 0 0 0 0,0 0 0 0 0,0-1 1 0 0,0 1-1 0 0,0 0 0 0 0,-1 0 0 0 0,1 0 0 0 0,0-1 0 0 0,0 1 0 0 0,0 0 0 0 0,0 0 0 0 0,0-1 0 0 0,0 1 0 0 0,0 0 0 0 0,0 0 0 0 0,0-1 0 0 0,10-19-2 0 0,23-22-36 0 0,97-90-43 0 0,201-158 0 0 0,-260 231-514 0 0,-69 58 438 0 0,-27 7-71 0 0,-6 8 233 0 0,0 2 1 0 0,-31 22-1 0 0,40-23 70 0 0,0-2 1 0 0,-1 0-1 0 0,-1-1 0 0 0,0-1 0 0 0,-31 9 1 0 0,69-45-27 0 0,24-17-52 0 0,82-70 0 0 0,-17 18-95 0 0,-276 217-643 0 0,24-15 742 0 0,69-49 40 0 0,104-64-731 0 0,20-15 762 0 0,84-50 0 0 0,-30 14 4 0 0,-37 23-50 0 0,69-32 51 0 0,-157 98-300 0 0,-74 65 331 0 0,101-98-120 0 0,0 0 1 0 0,0 1 0 0 0,0-1-1 0 0,0 0 1 0 0,0 0 0 0 0,0 0-1 0 0,0 0 1 0 0,0 0 0 0 0,-1 0-1 0 0,1 0 1 0 0,0 0 0 0 0,0 0-1 0 0,0 0 1 0 0,0 0 0 0 0,0 1-1 0 0,0-1 1 0 0,0 0 0 0 0,0 0-1 0 0,0 0 1 0 0,0 0 0 0 0,0 0-1 0 0,0 0 1 0 0,0 0 0 0 0,0 0-1 0 0,-1 1 1 0 0,1-1 0 0 0,0 0-1 0 0,0 0 1 0 0,0 0 0 0 0,0 0-1 0 0,0 0 1 0 0,0 0 0 0 0,0 1-1 0 0,1-1 1 0 0,-1 0 0 0 0,0 0-1 0 0,0 0 1 0 0,0 0 0 0 0,0 0-1 0 0,0 0 1 0 0,0 0 0 0 0,0 1-1 0 0,0-1 1 0 0,0 0 0 0 0,0 0-1 0 0,0 0 1 0 0,0 0 0 0 0,0 0-1 0 0,0 0 1 0 0,1 0 0 0 0,-1 0-1 0 0,0 0 1 0 0,0 0 0 0 0,0 1-1 0 0,0-1 1 0 0,0 0-1 0 0,0 0 1 0 0,0 0 0 0 0,1 0-1 0 0,-1 0 1 0 0,0 0 0 0 0,0 0-1 0 0,0 0 1 0 0,0 0 0 0 0,0 0-1 0 0,1 0 1 0 0,13-2-152 0 0,19-8 112 0 0,163-91 405 0 0,-31 14-370 0 0,-163 86-17 0 0,-1 0-1 0 0,0 0 1 0 0,0 0 0 0 0,1 1 0 0 0,-1-1 0 0 0,1 0 0 0 0,-1 1-1 0 0,0 0 1 0 0,1-1 0 0 0,-1 1 0 0 0,1 0 0 0 0,-1-1-1 0 0,1 1 1 0 0,-1 0 0 0 0,1 0 0 0 0,-1 0 0 0 0,1 1-1 0 0,2-1 1 0 0,-4 1-7 0 0,0 0 0 0 0,0-1-1 0 0,0 1 1 0 0,0 0-1 0 0,1 0 1 0 0,-1 0 0 0 0,0-1-1 0 0,0 1 1 0 0,0 0 0 0 0,-1 0-1 0 0,1-1 1 0 0,0 1-1 0 0,0 0 1 0 0,0 0 0 0 0,0-1-1 0 0,-1 1 1 0 0,1 0-1 0 0,0-1 1 0 0,-1 1 0 0 0,1 0-1 0 0,-1-1 1 0 0,1 1 0 0 0,0 0-1 0 0,-2 0 1 0 0,-36 48-268 0 0,-31 17 548 0 0,-96 72 0 0 0,14-15 385 0 0,151-123-638 0 0,0 0-1 0 0,-1 1 1 0 0,1-1-1 0 0,-1 0 1 0 0,1 0 0 0 0,0 0-1 0 0,-1 0 1 0 0,1 0-1 0 0,0 0 1 0 0,-1 1 0 0 0,1-1-1 0 0,0 0 1 0 0,-1 0-1 0 0,1 1 1 0 0,0-1 0 0 0,-1 0-1 0 0,1 0 1 0 0,0 1 0 0 0,0-1-1 0 0,0 0 1 0 0,-1 1-1 0 0,1-1 1 0 0,0 0 0 0 0,0 1-1 0 0,0-1 1 0 0,0 1-1 0 0,-1-1 1 0 0,1 0 0 0 0,0 1-1 0 0,0-1 1 0 0,0 0-1 0 0,0 1 1 0 0,0-1 0 0 0,0 1-1 0 0,0-1 1 0 0,0 0-1 0 0,0 1 1 0 0,0-1 0 0 0,0 1-1 0 0,1-1 1 0 0,-1 0 0 0 0,0 1-1 0 0,21-4-126 0 0,30-17 183 0 0,92-62 274 0 0,70-34-226 0 0,-213 116-104 0 0,-1 0 0 0 0,1 0 1 0 0,0 0-1 0 0,0 0 0 0 0,0 0 0 0 0,0 0 1 0 0,0 1-1 0 0,0-1 0 0 0,0 0 0 0 0,0 0 1 0 0,0 0-1 0 0,0 0 0 0 0,0 0 0 0 0,1 0 1 0 0,-1 1-1 0 0,0-1 0 0 0,0 0 0 0 0,0 0 1 0 0,0 0-1 0 0,0 0 0 0 0,0 0 0 0 0,0 0 0 0 0,0 0 1 0 0,0 1-1 0 0,0-1 0 0 0,0 0 0 0 0,0 0 1 0 0,1 0-1 0 0,-1 0 0 0 0,0 0 0 0 0,0 0 1 0 0,0 0-1 0 0,0 0 0 0 0,0 0 0 0 0,0 0 1 0 0,0 0-1 0 0,1 0 0 0 0,-1 1 0 0 0,0-1 1 0 0,0 0-1 0 0,0 0 0 0 0,0 0 0 0 0,0 0 1 0 0,0 0-1 0 0,1 0 0 0 0,-1 0 0 0 0,0 0 1 0 0,0 0-1 0 0,0 0 0 0 0,0-1 0 0 0,0 1 0 0 0,0 0 1 0 0,1 0-1 0 0,-1 0 0 0 0,0 0 0 0 0,0 0 1 0 0,0 0-1 0 0,0 0 0 0 0,0 0 0 0 0,0 0 1 0 0,0 0-1 0 0,1-1 0 0 0,-11 18-31 0 0,-19 20 149 0 0,-171 149 141 0 0,78-78 91 0 0,122-108-347 0 0,0 0-1 0 0,0 0 1 0 0,-1 0-1 0 0,1 0 0 0 0,0 0 1 0 0,0 0-1 0 0,-1 0 1 0 0,1 0-1 0 0,0 0 0 0 0,0 0 1 0 0,-1 1-1 0 0,1-1 1 0 0,0 0-1 0 0,0 0 0 0 0,-1 0 1 0 0,1 0-1 0 0,0 1 1 0 0,0-1-1 0 0,0 0 0 0 0,0 0 1 0 0,-1 0-1 0 0,1 1 1 0 0,0-1-1 0 0,0 0 0 0 0,0 0 1 0 0,0 1-1 0 0,0-1 1 0 0,0 0-1 0 0,0 1 0 0 0,-1-1 1 0 0,1 0-1 0 0,0 0 1 0 0,0 1-1 0 0,0-1 0 0 0,0 0 1 0 0,0 0-1 0 0,0 1 1 0 0,0-1-1 0 0,1 0 0 0 0,-1 1 1 0 0,0-1-1 0 0,0 0 1 0 0,0 0-1 0 0,0 1 0 0 0,0-1 1 0 0,0 0-1 0 0,17-3-98 0 0,23-15 155 0 0,382-246 317 0 0,-414 261-378 0 0,-9 8-14 0 0,-19 19-40 0 0,-35 31 13 0 0,3-9 110 0 0,28-27 1 0 0,1 2 1 0 0,-24 28-1 0 0,84-65-422 0 0,254-163 637 0 0,-147 87-282 0 0,-113 75-6 0 0,-22 13-4 0 0,0-1 0 0 0,-1 1 0 0 0,1-1 0 0 0,-1-1 1 0 0,-1 1-1 0 0,1-1 0 0 0,-1-1 0 0 0,0 1 0 0 0,12-16 0 0 0,-20 21 5 0 0,0 1-1 0 0,0-1 1 0 0,0 0-1 0 0,0 1 1 0 0,1-1 0 0 0,-1 1-1 0 0,0-1 1 0 0,0 1 0 0 0,0-1-1 0 0,0 1 1 0 0,-1 0-1 0 0,1 0 1 0 0,0-1 0 0 0,0 1-1 0 0,0 0 1 0 0,0 0-1 0 0,0 0 1 0 0,0 0 0 0 0,0 0-1 0 0,0 0 1 0 0,0 0-1 0 0,0 1 1 0 0,-2-1 0 0 0,-33 2-37 0 0,-17 11 55 0 0,2 3 0 0 0,0 1 0 0 0,-69 35 0 0 0,34-15 205 0 0,46-20-119 0 0,20-7-5 0 0,-1-1-1 0 0,-1-1 1 0 0,-43 10 0 0 0,65-18-84 0 0,0 0 1 0 0,0 0 0 0 0,-1 0-1 0 0,1 0 1 0 0,0 0 0 0 0,-1 0-1 0 0,1 1 1 0 0,0-1 0 0 0,0 0-1 0 0,-1 0 1 0 0,1-1 0 0 0,0 1-1 0 0,-1 0 1 0 0,1 0 0 0 0,0 0-1 0 0,-1 0 1 0 0,1 0 0 0 0,0 0-1 0 0,0 0 1 0 0,-1 0 0 0 0,1 0-1 0 0,0-1 1 0 0,0 1 0 0 0,-1 0-1 0 0,1 0 1 0 0,0 0 0 0 0,0-1-1 0 0,-1 1 1 0 0,1 0 0 0 0,0 0-1 0 0,0-1 1 0 0,0 1 0 0 0,0 0-1 0 0,-1 0 1 0 0,1-1 0 0 0,0 1-1 0 0,0-1 1 0 0,3-13-20 0 0,12-14 21 0 0,26-25 93 0 0,-23 31-117 0 0,29-47 0 0 0,-42 60-17 0 0,-1 1 0 0 0,0-1 0 0 0,0 0 1 0 0,-1 0-1 0 0,-1 0 0 0 0,1 0 0 0 0,-1 0 0 0 0,-1-1 0 0 0,1-17 1 0 0,-2 23 12 0 0,0 0 0 0 0,-1 0 0 0 0,1 1 1 0 0,-1-1-1 0 0,0 0 0 0 0,0 0 0 0 0,0 0 1 0 0,-1 1-1 0 0,1-1 0 0 0,-1 1 1 0 0,0-1-1 0 0,0 1 0 0 0,0-1 0 0 0,0 1 1 0 0,-6-5-1 0 0,3 3 42 0 0,0 0 0 0 0,-1 0-1 0 0,0 1 1 0 0,0 0 0 0 0,-1 0 0 0 0,1 0 0 0 0,-1 1 0 0 0,-7-2-1 0 0,-3-1-5 0 0,-1 0-1 0 0,-1 2 0 0 0,1 1 0 0 0,-1 0 1 0 0,-36-1-1 0 0,-66 8 95 0 0,120-4-85 0 0,8-49-165 0 0,-5 42 147 0 0,-1-1 0 0 0,1 1 0 0 0,-1 0 0 0 0,0 0 0 0 0,-1 0 0 0 0,0-1 0 0 0,0 1 0 0 0,-1 0 0 0 0,0 0 0 0 0,0-1 0 0 0,0 1 1 0 0,-1 0-1 0 0,0 0 0 0 0,-1 0 0 0 0,0 1 0 0 0,0-1 0 0 0,0 1 0 0 0,-1-1 0 0 0,1 1 0 0 0,-2 0 0 0 0,1 0 0 0 0,-1 1 0 0 0,1-1 0 0 0,-1 1 0 0 0,-9-7 0 0 0,12 11-26 0 0,-1 0 0 0 0,1 0 0 0 0,-1 0-1 0 0,1 0 1 0 0,-1 0 0 0 0,0 0 0 0 0,1 1 0 0 0,-1-1-1 0 0,0 1 1 0 0,0 0 0 0 0,1 0 0 0 0,-1 0-1 0 0,0 0 1 0 0,0 0 0 0 0,1 1 0 0 0,-1-1 0 0 0,0 1-1 0 0,1 0 1 0 0,-6 2 0 0 0,1-1 16 0 0,1 1 1 0 0,0 1-1 0 0,-1-1 1 0 0,1 1-1 0 0,1 0 0 0 0,-9 7 1 0 0,10-7-15 0 0,-38 39 33 0 0,40-40-26 0 0,1-1 1 0 0,-1 0-1 0 0,1 0 1 0 0,-1 1-1 0 0,1-1 1 0 0,0 1-1 0 0,0-1 1 0 0,0 1-1 0 0,0-1 1 0 0,0 1-1 0 0,1 0 0 0 0,-1-1 1 0 0,1 1-1 0 0,0 0 1 0 0,0 0-1 0 0,0-1 1 0 0,0 1-1 0 0,0 0 1 0 0,1 2-1 0 0,0-4-4 0 0,-1 1 0 0 0,1-1-1 0 0,0 0 1 0 0,0 0-1 0 0,0 0 1 0 0,0 0 0 0 0,0 0-1 0 0,0 0 1 0 0,0 0 0 0 0,0 0-1 0 0,0 0 1 0 0,1 0 0 0 0,-1-1-1 0 0,0 1 1 0 0,1 0-1 0 0,-1-1 1 0 0,0 1 0 0 0,1-1-1 0 0,-1 0 1 0 0,0 1 0 0 0,1-1-1 0 0,-1 0 1 0 0,2 0-1 0 0,41 2-151 0 0,-34-2 119 0 0,57 0-257 0 0,-1-4-1 0 0,0-2 1 0 0,120-29-1 0 0,-100 14-25 0 0,179-38-184 0 0,-201 48 445 0 0,1 3 0 0 0,74 0 0 0 0,-138 8 64 0 0,1 0 0 0 0,-1 0 0 0 0,1 0 0 0 0,-1 0 0 0 0,1 0 0 0 0,-1 0 0 0 0,0 1 0 0 0,1-1 0 0 0,-1 1 0 0 0,1-1 0 0 0,-1 1 0 0 0,0-1 0 0 0,1 1 0 0 0,-1 0 0 0 0,0-1 0 0 0,0 1 0 0 0,1 0 0 0 0,-1 0 0 0 0,0 0 0 0 0,0 0 0 0 0,0 0 0 0 0,0 0 0 0 0,0 0 0 0 0,0 1 0 0 0,-1-1 0 0 0,1 0 0 0 0,0 0 0 0 0,-1 1 0 0 0,1-1 0 0 0,-1 0 0 0 0,1 1 0 0 0,-1-1 0 0 0,1 1 0 0 0,-1-1 0 0 0,0 1 0 0 0,0-1 0 0 0,0 0 0 0 0,0 3 0 0 0,0 3 1 0 0,-1-1 1 0 0,1 0-1 0 0,-2 0 1 0 0,1 0-1 0 0,-1 0 1 0 0,1 0-1 0 0,-2-1 0 0 0,-4 11 1 0 0,-12 17 201 0 0,-1-1-1 0 0,-2-1 1 0 0,-36 40 0 0 0,-88 81 701 0 0,112-118-665 0 0,-120 112 718 0 0,61-60-498 0 0,-92 110 0 0 0,183-194-451 0 0,-2 3-8 0 0,0-1 0 0 0,1 0 0 0 0,-1 1 1 0 0,1 0-1 0 0,0 0 0 0 0,0 0 0 0 0,0 0 1 0 0,1 0-1 0 0,-3 12 0 0 0,4-17 1 0 0,1 0 0 0 0,0 0 1 0 0,0 1-1 0 0,0-1 0 0 0,0 0 0 0 0,0 1 0 0 0,0-1 0 0 0,0 0 1 0 0,0 0-1 0 0,0 1 0 0 0,0-1 0 0 0,0 0 0 0 0,0 0 1 0 0,0 1-1 0 0,0-1 0 0 0,0 0 0 0 0,0 0 0 0 0,0 1 1 0 0,0-1-1 0 0,1 0 0 0 0,-1 0 0 0 0,0 1 0 0 0,0-1 1 0 0,0 0-1 0 0,0 0 0 0 0,0 1 0 0 0,1-1 0 0 0,-1 0 1 0 0,0 0-1 0 0,0 0 0 0 0,0 0 0 0 0,1 1 0 0 0,-1-1 1 0 0,0 0-1 0 0,0 0 0 0 0,1 0 0 0 0,-1 0 0 0 0,0 0 1 0 0,0 0-1 0 0,1 0 0 0 0,-1 1 0 0 0,0-1 0 0 0,0 0 1 0 0,1 0-1 0 0,-1 0 0 0 0,0 0 0 0 0,0 0 0 0 0,1 0 1 0 0,0-1-1 0 0,6 2-56 0 0,1-1 1 0 0,0 0-1 0 0,0 0 0 0 0,0-1 1 0 0,0 0-1 0 0,0-1 1 0 0,-1 0-1 0 0,13-4 0 0 0,68-31 198 0 0,-51 19-112 0 0,617-290-1033 0 0,-100 44 338 0 0,-523 249 678 0 0,-20 9-6 0 0,1 0 0 0 0,1 1 0 0 0,-1 0 0 0 0,1 1 1 0 0,18-4-1 0 0,-57 25 49 0 0,-251 146 1531 0 0,-325 140 0 0 0,566-288-1571 0 0,63-30-159 0 0,-3 2 111 0 0,54-30 88 0 0,369-213-899 0 0,-351 195-54 0 0,-3-5 0 0 0,125-114 0 0 0,-211 174 861 0 0,0-1 0 0 0,-1 1 0 0 0,0-1 0 0 0,0 0 0 0 0,0 0 0 0 0,-1-1 0 0 0,7-13 0 0 0,-12 21 42 0 0,0 0 0 0 0,0-1 0 0 0,0 1 0 0 0,0 0-1 0 0,0-1 1 0 0,0 1 0 0 0,1 0 0 0 0,-1-1 0 0 0,0 1 0 0 0,0 0-1 0 0,0-1 1 0 0,0 1 0 0 0,0-1 0 0 0,0 1 0 0 0,-1 0 0 0 0,1-1 0 0 0,0 1-1 0 0,0 0 1 0 0,0-1 0 0 0,0 1 0 0 0,0 0 0 0 0,0-1 0 0 0,-1 1-1 0 0,1 0 1 0 0,0-1 0 0 0,0 1 0 0 0,-1 0 0 0 0,1 0 0 0 0,0-1 0 0 0,0 1-1 0 0,-1 0 1 0 0,1 0 0 0 0,0-1 0 0 0,0 1 0 0 0,-1 0 0 0 0,1 0-1 0 0,0 0 1 0 0,-1 0 0 0 0,1-1 0 0 0,0 1 0 0 0,-1 0 0 0 0,1 0 0 0 0,-1 0-1 0 0,1 0 1 0 0,0 0 0 0 0,-1 0 0 0 0,1 0 0 0 0,0 0 0 0 0,-1 0 0 0 0,1 0-1 0 0,0 0 1 0 0,-1 0 0 0 0,-24 3-19 0 0,25-3 18 0 0,-23 6 46 0 0,1 1-1 0 0,0 0 1 0 0,0 2 0 0 0,-31 17 0 0 0,-86 57 666 0 0,86-50-357 0 0,-404 239 2460 0 0,421-249-2684 0 0,36-23-133 0 0,0 0 1 0 0,-1 0-1 0 0,1 0 1 0 0,0 0-1 0 0,-1 0 1 0 0,1 0-1 0 0,0 1 1 0 0,0-1-1 0 0,-1 0 0 0 0,1 0 1 0 0,0 0-1 0 0,-1 0 1 0 0,1 1-1 0 0,0-1 1 0 0,0 0-1 0 0,-1 0 1 0 0,1 1-1 0 0,0-1 1 0 0,0 0-1 0 0,0 1 1 0 0,0-1-1 0 0,-1 0 1 0 0,1 0-1 0 0,0 1 0 0 0,0-1 1 0 0,0 0-1 0 0,0 1 1 0 0,0-1-1 0 0,0 0 1 0 0,0 1-1 0 0,0-1 1 0 0,0 0-1 0 0,0 1 1 0 0,0-1-1 0 0,0 0 1 0 0,0 1-1 0 0,0-1 1 0 0,0 1-1 0 0,19-2-256 0 0,52-17 241 0 0,-2-3-1 0 0,117-53 1 0 0,-103 39-115 0 0,-42 19-15 0 0,454-178-760 0 0,10 38 838 0 0,-480 150 81 0 0,1 1 0 0 0,0 1 0 0 0,39-1 0 0 0,-65 5-6 0 0,0 0 0 0 0,1 0 0 0 0,-1 0 0 0 0,1 0 0 0 0,-1 0 0 0 0,1 0-1 0 0,-1 0 1 0 0,1 0 0 0 0,-1 0 0 0 0,0 0 0 0 0,1 1 0 0 0,-1-1 0 0 0,1 0 0 0 0,-1 0 0 0 0,0 0 0 0 0,1 1 0 0 0,-1-1 0 0 0,1 0 0 0 0,-1 0-1 0 0,0 1 1 0 0,1-1 0 0 0,-1 0 0 0 0,0 1 0 0 0,0-1 0 0 0,1 0 0 0 0,-1 1 0 0 0,0-1 0 0 0,0 1 0 0 0,1-1 0 0 0,-1 0 0 0 0,0 1-1 0 0,0-1 1 0 0,0 1 0 0 0,0-1 0 0 0,0 1 0 0 0,0-1 0 0 0,0 0 0 0 0,0 1 0 0 0,0-1 0 0 0,0 1 0 0 0,0-1 0 0 0,0 1 0 0 0,0-1-1 0 0,0 1 1 0 0,0-1 0 0 0,0 0 0 0 0,0 1 0 0 0,-1-1 0 0 0,1 1 0 0 0,0-1 0 0 0,0 0 0 0 0,0 1 0 0 0,-1-1 0 0 0,1 1 0 0 0,0-1-1 0 0,0 0 1 0 0,-1 0 0 0 0,1 1 0 0 0,0-1 0 0 0,-1 1 0 0 0,-20 26 556 0 0,-19 14 4 0 0,-2-2 0 0 0,-70 52 0 0 0,-106 56 69 0 0,178-121-460 0 0,-586 367 588 0 0,608-382-755 0 0,7-4 6 0 0,1-1-1 0 0,0 2 1 0 0,0-1 0 0 0,1 1 0 0 0,-11 12 0 0 0,20-20-16 0 0,0 0-1 0 0,-1 0 1 0 0,1 1 0 0 0,0-1 0 0 0,0 0 0 0 0,0 0 0 0 0,-1 0 0 0 0,1 1-1 0 0,0-1 1 0 0,0 0 0 0 0,0 0 0 0 0,0 1 0 0 0,0-1 0 0 0,-1 0 0 0 0,1 0 0 0 0,0 1-1 0 0,0-1 1 0 0,0 0 0 0 0,0 0 0 0 0,0 1 0 0 0,0-1 0 0 0,0 0 0 0 0,0 0-1 0 0,0 1 1 0 0,0-1 0 0 0,0 0 0 0 0,0 1 0 0 0,0-1 0 0 0,0 0 0 0 0,1 0-1 0 0,-1 1 1 0 0,0-1 0 0 0,0 0 0 0 0,0 0 0 0 0,0 1 0 0 0,0-1 0 0 0,1 0 0 0 0,-1 0-1 0 0,0 0 1 0 0,0 1 0 0 0,0-1 0 0 0,0 0 0 0 0,1 0 0 0 0,-1 0 0 0 0,0 0-1 0 0,0 1 1 0 0,1-1 0 0 0,-1 0 0 0 0,0 0 0 0 0,0 0 0 0 0,1 0 0 0 0,-1 0-1 0 0,0 0 1 0 0,0 0 0 0 0,1 0 0 0 0,-1 0 0 0 0,0 0 0 0 0,1 0 0 0 0,-1 0 0 0 0,0 0-1 0 0,0 0 1 0 0,1 0 0 0 0,-1 0 0 0 0,0 0 0 0 0,26-1-99 0 0,-25 1 95 0 0,81-14 38 0 0,0-4 0 0 0,126-45-1 0 0,-99 28 24 0 0,1070-316-402 0 0,-1094 327 195 0 0,128-34-178 0 0,-167 47 282 0 0,1 3-1 0 0,67-4 1 0 0,-111 12 46 0 0,-1 0 1 0 0,1 0 0 0 0,-1 0-1 0 0,1 0 1 0 0,-1 0-1 0 0,0 1 1 0 0,1-1-1 0 0,-1 1 1 0 0,0-1-1 0 0,1 1 1 0 0,3 2 0 0 0,-6-3-2 0 0,1 1 1 0 0,-1-1 0 0 0,1 1 0 0 0,-1-1-1 0 0,1 1 1 0 0,-1-1 0 0 0,1 1 0 0 0,-1-1 0 0 0,1 1-1 0 0,-1 0 1 0 0,0-1 0 0 0,1 1 0 0 0,-1-1-1 0 0,0 1 1 0 0,0 0 0 0 0,0-1 0 0 0,1 1 0 0 0,-1 0-1 0 0,0 0 1 0 0,0-1 0 0 0,0 1 0 0 0,0 0-1 0 0,0-1 1 0 0,0 1 0 0 0,0 1 0 0 0,-2 2-6 0 0,1 0 0 0 0,-1 0 0 0 0,0 0 0 0 0,0 0 0 0 0,-1 0 0 0 0,1-1 0 0 0,-1 1 0 0 0,0-1 0 0 0,1 1 0 0 0,-2-1 0 0 0,-5 5 0 0 0,-29 21 42 0 0,-1-2 1 0 0,-1-1-1 0 0,-2-2 0 0 0,-75 31 1 0 0,71-33 28 0 0,-359 159 494 0 0,-286 144 9 0 0,669-314-549 0 0,17-9-13 0 0,-1 0 0 0 0,1 1 0 0 0,0 0 1 0 0,0 0-1 0 0,0 1 0 0 0,1-1 0 0 0,-1 1 0 0 0,1 0 1 0 0,-4 5-1 0 0,8-7-66 0 0,10-3-20 0 0,36-11 33 0 0,-1-1 1 0 0,70-32-1 0 0,-31 11 37 0 0,120-44 103 0 0,1135-397-995 0 0,-1275 457 495 0 0,95-16 1 0 0,-112 32 216 0 0,-47 2 192 0 0,0 0-1 0 0,1 0 0 0 0,-1 0 1 0 0,0 0-1 0 0,1 0 1 0 0,-1 0-1 0 0,0 0 1 0 0,1 0-1 0 0,-1 0 0 0 0,0 0 1 0 0,0 0-1 0 0,1 0 1 0 0,-1 0-1 0 0,0 0 1 0 0,1 0-1 0 0,-1 1 0 0 0,0-1 1 0 0,0 0-1 0 0,1 0 1 0 0,-1 0-1 0 0,0 0 1 0 0,0 1-1 0 0,0-1 0 0 0,1 0 1 0 0,-1 0-1 0 0,0 1 1 0 0,0-1-1 0 0,0 0 1 0 0,0 0-1 0 0,1 1 0 0 0,-1-1 1 0 0,0 0-1 0 0,0 0 1 0 0,0 1-1 0 0,0-1 1 0 0,0 0-1 0 0,0 1 0 0 0,0-1 1 0 0,0 0-1 0 0,0 0 1 0 0,0 1-1 0 0,0-1 1 0 0,0 0-1 0 0,0 1 0 0 0,0-1 1 0 0,0 0-1 0 0,0 1 1 0 0,0-1-1 0 0,0 0 1 0 0,0 0-1 0 0,-1 1 0 0 0,1-1 1 0 0,0 0-1 0 0,0 0 1 0 0,0 1-1 0 0,-4 5-8 0 0,0 0 0 0 0,0 0 1 0 0,-1 0-1 0 0,1 0 0 0 0,-1-1 0 0 0,-1 0 0 0 0,1 0 0 0 0,-1 0 0 0 0,1-1 1 0 0,-1 0-1 0 0,-1 0 0 0 0,1 0 0 0 0,0-1 0 0 0,-10 4 0 0 0,0 2 41 0 0,-574 276 774 0 0,246-126-342 0 0,-656 381 555 0 0,924-490-969 0 0,70-45-55 0 0,-13 11 22 0 0,20-11-58 0 0,14-4-84 0 0,36-8 76 0 0,-1-3 1 0 0,0-2 0 0 0,79-29 0 0 0,-15 4 3 0 0,953-234-95 0 0,-835 229-24 0 0,2 10 0 0 0,392-3 0 0 0,-609 35 154 0 0,83 5-41 0 0,-93-4 44 0 0,1 0 1 0 0,-1 1 0 0 0,0 0 0 0 0,0 0 0 0 0,0 0 0 0 0,0 1 0 0 0,0 0 0 0 0,0 1-1 0 0,11 7 1 0 0,-16-10 2 0 0,0 1 0 0 0,0-1-1 0 0,-1 1 1 0 0,1 0-1 0 0,-1-1 1 0 0,1 1 0 0 0,-1 0-1 0 0,0 0 1 0 0,1 0 0 0 0,-1 0-1 0 0,0 0 1 0 0,0 0-1 0 0,-1 0 1 0 0,1 0 0 0 0,0 1-1 0 0,-1-1 1 0 0,1 0 0 0 0,-1 0-1 0 0,0 1 1 0 0,0-1 0 0 0,0 0-1 0 0,0 3 1 0 0,0-1-5 0 0,-1 0 0 0 0,0 0 0 0 0,-1 0 0 0 0,1 0 0 0 0,-1 0 0 0 0,1-1 1 0 0,-1 1-1 0 0,0-1 0 0 0,0 1 0 0 0,-1-1 0 0 0,1 0 0 0 0,-4 4 0 0 0,-16 13 9 0 0,-1-2-1 0 0,-1 0 0 0 0,0-1 1 0 0,-2-2-1 0 0,-43 21 1 0 0,43-23 19 0 0,-966 421 1078 0 0,875-387-1119 0 0,-94 36 94 0 0,203-79-75 0 0,11-4-2 0 0,22-7-8 0 0,51-16 2 0 0,953-302 39 0 0,25 98-136 0 0,-915 208 101 0 0,1 6 0 0 0,269 9 0 0 0,-351 13-36 0 0,-55-9 40 0 0,-1 1 1 0 0,0 0-1 0 0,0 0 0 0 0,1 0 1 0 0,-1 0-1 0 0,0 0 0 0 0,0 0 1 0 0,0 0-1 0 0,0 1 0 0 0,0-1 1 0 0,0 1-1 0 0,-1 0 0 0 0,1-1 1 0 0,0 1-1 0 0,-1 0 1 0 0,1 0-1 0 0,-1 0 0 0 0,0 0 1 0 0,2 4-1 0 0,-2-5-2 0 0,-1 1 1 0 0,1 0-1 0 0,-1 0 0 0 0,0-1 1 0 0,0 1-1 0 0,0 0 0 0 0,0 0 0 0 0,0-1 1 0 0,0 1-1 0 0,0 0 0 0 0,-1 0 1 0 0,1-1-1 0 0,0 1 0 0 0,-1 0 1 0 0,0-1-1 0 0,1 1 0 0 0,-1 0 1 0 0,0-1-1 0 0,0 1 0 0 0,0-1 1 0 0,0 1-1 0 0,0-1 0 0 0,0 0 1 0 0,0 1-1 0 0,0-1 0 0 0,-3 2 0 0 0,-45 29-87 0 0,42-28 87 0 0,-72 37 86 0 0,-118 42 1 0 0,-98 17 42 0 0,209-73-104 0 0,-670 205 36 0 0,755-232-69 0 0,7-1 0 0 0,26-6-13 0 0,50-13 8 0 0,193-61 103 0 0,655-200-249 0 0,-18-40-1085 0 0,-888 312 1237 0 0,-12 5 10 0 0,1-1 1 0 0,-2 0-1 0 0,1-1 0 0 0,-1 0 0 0 0,1 0 0 0 0,10-10 1 0 0,-22 16 1 0 0,0 0 1 0 0,0 0 0 0 0,1 0-1 0 0,-1 0 1 0 0,0 0-1 0 0,0 0 1 0 0,0-1 0 0 0,1 1-1 0 0,-1 0 1 0 0,0 0 0 0 0,0 0-1 0 0,0-1 1 0 0,1 1-1 0 0,-1 0 1 0 0,0 0 0 0 0,0-1-1 0 0,0 1 1 0 0,0 0-1 0 0,0 0 1 0 0,0-1 0 0 0,1 1-1 0 0,-1 0 1 0 0,0 0 0 0 0,0-1-1 0 0,0 1 1 0 0,0 0-1 0 0,0 0 1 0 0,0-1 0 0 0,0 1-1 0 0,0 0 1 0 0,0 0 0 0 0,0-1-1 0 0,0 1 1 0 0,0 0-1 0 0,-1-1 1 0 0,1 1 0 0 0,0 0-1 0 0,0 0 1 0 0,0-1 0 0 0,0 1-1 0 0,0 0 1 0 0,0 0-1 0 0,-1 0 1 0 0,1-1 0 0 0,0 1-1 0 0,0 0 1 0 0,0 0 0 0 0,-1 0-1 0 0,1-1 1 0 0,0 1-1 0 0,0 0 1 0 0,0 0 0 0 0,-1 0-1 0 0,1 0 1 0 0,0 0-1 0 0,0 0 1 0 0,-1-1 0 0 0,1 1-1 0 0,0 0 1 0 0,-1 0 0 0 0,1 0-1 0 0,0 0 1 0 0,0 0-1 0 0,-1 0 1 0 0,1 0 0 0 0,0 0-1 0 0,-1 0 1 0 0,-26-2 10 0 0,25 2-11 0 0,-76 2 30 0 0,1 2 1 0 0,-127 25-1 0 0,-155 56 304 0 0,63-14 105 0 0,466-124-329 0 0,-36 9-126 0 0,125-34-54 0 0,315-101 7 0 0,-409 119-425 0 0,217-112-1 0 0,-351 157 403 0 0,-16 9 59 0 0,-1-1 0 0 0,0-1 0 0 0,-1 0 0 0 0,0-1 0 0 0,0 0 0 0 0,0-1 0 0 0,21-22 1 0 0,-34 32 38 0 0,1-1 0 0 0,-1 1 1 0 0,0 0-1 0 0,1-1 0 0 0,-1 1 1 0 0,0-1-1 0 0,1 1 0 0 0,-1-1 1 0 0,0 1-1 0 0,1 0 0 0 0,-1-1 1 0 0,0 1-1 0 0,0-1 1 0 0,0 0-1 0 0,0 1 0 0 0,1-1 1 0 0,-1 1-1 0 0,0-1 0 0 0,0 1 1 0 0,0-1-1 0 0,0 1 0 0 0,0-1 1 0 0,0 1-1 0 0,0-1 1 0 0,-1 1-1 0 0,1-1 0 0 0,0 0 1 0 0,0 1-1 0 0,0-1 0 0 0,0 1 1 0 0,-1-1-1 0 0,1 1 0 0 0,0 0 1 0 0,0-1-1 0 0,-1 1 1 0 0,1-1-1 0 0,0 1 0 0 0,-1-1 1 0 0,1 1-1 0 0,-1 0 0 0 0,1-1 1 0 0,0 1-1 0 0,-1 0 0 0 0,1-1 1 0 0,-1 1-1 0 0,1 0 0 0 0,-1 0 1 0 0,1-1-1 0 0,-1 1 1 0 0,1 0-1 0 0,-1 0 0 0 0,1 0 1 0 0,-1 0-1 0 0,0 0 0 0 0,1 0 1 0 0,-1 0-1 0 0,1 0 0 0 0,-1 0 1 0 0,1 0-1 0 0,-1 0 1 0 0,0 0-1 0 0,-48 1-59 0 0,38 0 56 0 0,-22 2-4 0 0,0 1 0 0 0,0 2 0 0 0,-47 16 0 0 0,-24 4 10 0 0,172-24-240 0 0,2-14 187 0 0,-2-3 0 0 0,0-3-1 0 0,-1-3 1 0 0,79-36-1 0 0,-80 27-375 0 0,64-38-1 0 0,-104 52 283 0 0,0-1 0 0 0,-1-1 0 0 0,-1-1-1 0 0,-1-1 1 0 0,21-24 0 0 0,-44 44 134 0 0,0 0-1 0 0,1 0 1 0 0,-1 0-1 0 0,0 0 0 0 0,0 0 1 0 0,0 0-1 0 0,0-1 1 0 0,0 1-1 0 0,1 0 1 0 0,-1 0-1 0 0,0 0 0 0 0,0 0 1 0 0,0 0-1 0 0,0 0 1 0 0,0-1-1 0 0,0 1 1 0 0,0 0-1 0 0,1 0 0 0 0,-1 0 1 0 0,0 0-1 0 0,0 0 1 0 0,0-1-1 0 0,0 1 1 0 0,0 0-1 0 0,0 0 0 0 0,0 0 1 0 0,0 0-1 0 0,0-1 1 0 0,0 1-1 0 0,0 0 1 0 0,0 0-1 0 0,0 0 0 0 0,0-1 1 0 0,0 1-1 0 0,0 0 1 0 0,0 0-1 0 0,0 0 1 0 0,0 0-1 0 0,0-1 0 0 0,0 1 1 0 0,-1 0-1 0 0,1 0 1 0 0,0 0-1 0 0,0 0 1 0 0,0 0-1 0 0,0-1 0 0 0,0 1 1 0 0,0 0-1 0 0,0 0 1 0 0,-1 0-1 0 0,1 0 1 0 0,0 0-1 0 0,0 0 0 0 0,0 0 1 0 0,0 0-1 0 0,-1-1 1 0 0,1 1-1 0 0,0 0 1 0 0,0 0-1 0 0,0 0 0 0 0,-1 0 1 0 0,-17 2 46 0 0,-22 9-22 0 0,-42 30 342 0 0,80-40-365 0 0,21-1-70 0 0,7-1 92 0 0,0-1-1 0 0,0-2 1 0 0,-1 0-1 0 0,31-10 0 0 0,101-40-3 0 0,-129 44-9 0 0,-15 5-11 0 0,120-50 5 0 0,-120 49-5 0 0,-1-1-1 0 0,0 0 0 0 0,0-1 1 0 0,-1 0-1 0 0,0-1 0 0 0,0 0 1 0 0,-1-1-1 0 0,10-11 1 0 0,-19 20 1 0 0,0 0 0 0 0,0 0 1 0 0,0-1-1 0 0,0 1 1 0 0,0 0-1 0 0,-1-1 1 0 0,1 1-1 0 0,0-1 1 0 0,0 1-1 0 0,-1-1 0 0 0,1 1 1 0 0,-1-1-1 0 0,0 1 1 0 0,1-1-1 0 0,-1 1 1 0 0,0-1-1 0 0,0 1 0 0 0,0-1 1 0 0,0 0-1 0 0,0-2 1 0 0,-1 3-7 0 0,0 0 0 0 0,1 0 0 0 0,-1-1 0 0 0,0 1 0 0 0,0 1 0 0 0,0-1 0 0 0,0 0 0 0 0,0 0 0 0 0,0 0 0 0 0,0 0 0 0 0,0 1 0 0 0,0-1 0 0 0,-1 0 0 0 0,1 1 0 0 0,0-1 0 0 0,0 1 0 0 0,0 0 0 0 0,-1-1 0 0 0,-1 1 0 0 0,-11-2-32 0 0,0 1 0 0 0,1 0 0 0 0,-28 3 0 0 0,21-1 110 0 0,-45-1 190 0 0,78-14-333 0 0,72-28 111 0 0,30-18-100 0 0,-115 60 57 0 0,0 0 0 0 0,1 0 1 0 0,-1 0-1 0 0,0 0 0 0 0,0 0 1 0 0,0-1-1 0 0,0 1 1 0 0,0 0-1 0 0,1 0 0 0 0,-1 0 1 0 0,0 0-1 0 0,0 0 1 0 0,0 0-1 0 0,0 0 0 0 0,0 0 1 0 0,0 0-1 0 0,0 0 0 0 0,1 0 1 0 0,-1-1-1 0 0,0 1 1 0 0,0 0-1 0 0,0 0 0 0 0,0 0 1 0 0,0 0-1 0 0,0 0 0 0 0,0 0 1 0 0,0-1-1 0 0,0 1 1 0 0,0 0-1 0 0,0 0 0 0 0,0 0 1 0 0,0 0-1 0 0,0 0 1 0 0,0-1-1 0 0,0 1 0 0 0,0 0 1 0 0,0 0-1 0 0,0 0 0 0 0,0 0 1 0 0,0 0-1 0 0,0-1 1 0 0,0 1-1 0 0,0 0 0 0 0,0 0 1 0 0,0 0-1 0 0,0 0 0 0 0,0 0 1 0 0,0-1-1 0 0,0 1 1 0 0,0 0-1 0 0,0 0 0 0 0,0 0 1 0 0,-1 0-1 0 0,1 0 1 0 0,0 0-1 0 0,0 0 0 0 0,0 0 1 0 0,0-1-1 0 0,0 1 0 0 0,0 0 1 0 0,-1 0-1 0 0,1 0 1 0 0,0 0-1 0 0,0 0 0 0 0,0 0 1 0 0,0 0-1 0 0,0 0 0 0 0,-1 0 1 0 0,-18-3-120 0 0,-31 1-11 0 0,45 2 158 0 0,0 0-25 0 0,-18 0 0 0 0,0 0 1 0 0,0 1-1 0 0,0 1 0 0 0,0 1 0 0 0,-39 11 1 0 0,138-10-1022 0 0,-75-4 952 0 0,-11 2-112 0 0,-44 17 128 0 0,-102 54-1 0 0,74-33 105 0 0,68-33-35 0 0,-1005 444 577 0 0,-50-60-359 0 0,451-169 78 0 0,-2034 722 790 0 0,2526-900-1079 0 0,-193 63 90 0 0,220-79-37 0 0,-127 20 0 0 0,209-45-64 0 0,-1-1 0 0 0,1 0 0 0 0,-23-2 0 0 0,39 0-15 0 0,0 0-1 0 0,0 0 0 0 0,0 0 0 0 0,1-1 0 0 0,-1 1 0 0 0,0 0 0 0 0,0 0 1 0 0,0-1-1 0 0,1 1 0 0 0,-1 0 0 0 0,0-1 0 0 0,0 1 0 0 0,1-1 0 0 0,-1 1 0 0 0,0-1 1 0 0,1 1-1 0 0,-1-1 0 0 0,1 0 0 0 0,-1 1 0 0 0,1-1 0 0 0,-1 0 0 0 0,1 1 1 0 0,-1-1-1 0 0,1 0 0 0 0,0 1 0 0 0,-1-1 0 0 0,1 0 0 0 0,0 0 0 0 0,-1 0 1 0 0,1 1-1 0 0,0-1 0 0 0,0 0 0 0 0,0 0 0 0 0,0 0 0 0 0,0 0 0 0 0,0 1 1 0 0,0-1-1 0 0,0 0 0 0 0,0 0 0 0 0,0 0 0 0 0,1 0 0 0 0,-1 1 0 0 0,0-1 1 0 0,0 0-1 0 0,1 0 0 0 0,-1 1 0 0 0,1-1 0 0 0,0-1 0 0 0,23-40-243 0 0,1 15 131 0 0,0 1 0 0 0,2 0 0 0 0,33-23 0 0 0,102-65 19 0 0,-110 79 78 0 0,853-529-162 0 0,-867 542 214 0 0,-37 18-75 0 0,-8 3 1 0 0,-17 5-29 0 0,-173 79 66 0 0,61-23 74 0 0,-862 345 1389 0 0,330-155-703 0 0,646-242-746 0 0,-18 7 21 0 0,-60 13 0 0 0,77-25-4 0 0,18-8-28 0 0,12-6-29 0 0,41-31-137 0 0,2 3-1 0 0,2 1 0 0 0,90-48 1 0 0,-57 35 203 0 0,426-275-519 0 0,50-29-231 0 0,-538 338 641 0 0,-23 17 69 0 0,0 0 1 0 0,0 0-1 0 0,0-1 1 0 0,0 1 0 0 0,0 0-1 0 0,0 0 1 0 0,0 0-1 0 0,0 0 1 0 0,0 0-1 0 0,0-1 1 0 0,0 1-1 0 0,0 0 1 0 0,0 0-1 0 0,0 0 1 0 0,0 0-1 0 0,0 0 1 0 0,0-1-1 0 0,0 1 1 0 0,0 0-1 0 0,0 0 1 0 0,0 0-1 0 0,0 0 1 0 0,-1 0-1 0 0,1 0 1 0 0,0 0-1 0 0,0-1 1 0 0,0 1-1 0 0,0 0 1 0 0,0 0-1 0 0,0 0 1 0 0,0 0-1 0 0,-1 0 1 0 0,1 0-1 0 0,0 0 1 0 0,0 0-1 0 0,0 0 1 0 0,0 0 0 0 0,0 0-1 0 0,-1 0 1 0 0,1 0-1 0 0,0 0 1 0 0,0 0-1 0 0,0 0 1 0 0,0 0-1 0 0,0 0 1 0 0,-1 0-1 0 0,1 0 1 0 0,0 0-1 0 0,0 0 1 0 0,0 0-1 0 0,0 0 1 0 0,0 0-1 0 0,0 0 1 0 0,-1 0-1 0 0,1 0 1 0 0,0 0-1 0 0,0 0 1 0 0,0 0-1 0 0,0 0 1 0 0,0 0-1 0 0,0 1 1 0 0,-1-1-1 0 0,1 0 1 0 0,0 0-1 0 0,0 0 1 0 0,0 0-1 0 0,0 0 1 0 0,-48 15-123 0 0,-275 112 144 0 0,93-33 272 0 0,-16 0 93 0 0,-895 323 567 0 0,1111-407-948 0 0,-25 8 7 0 0,-1-1 0 0 0,-95 15 0 0 0,125-34-33 0 0,26 2 20 0 0,0-1-1 0 0,-1 1 1 0 0,1 0 0 0 0,0-1-1 0 0,-1 1 1 0 0,1 0-1 0 0,0-1 1 0 0,-1 1 0 0 0,1 0-1 0 0,0-1 1 0 0,0 1-1 0 0,-1-1 1 0 0,1 1 0 0 0,0 0-1 0 0,0-1 1 0 0,0 1-1 0 0,0-1 1 0 0,0 1 0 0 0,-1-1-1 0 0,1 1 1 0 0,0-1-1 0 0,0 1 1 0 0,0 0-1 0 0,0-1 1 0 0,0 1 0 0 0,0-1-1 0 0,1 1 1 0 0,-1-1-1 0 0,0 0 1 0 0,2-3-25 0 0,0 0 1 0 0,0 0-1 0 0,0 0 1 0 0,1 0-1 0 0,-1 0 1 0 0,1 0-1 0 0,6-6 1 0 0,25-21-185 0 0,0 1 1 0 0,2 1-1 0 0,68-40 1 0 0,-40 27 190 0 0,920-552-204 0 0,-905 554 111 0 0,-71 36-95 0 0,-40 19-102 0 0,24-10 258 0 0,-732 322 685 0 0,-12-28 898 0 0,714-285-1433 0 0,-39 17 95 0 0,17-6-30 0 0,-89 24-1 0 0,127-46-154 0 0,19-7-41 0 0,13-8-57 0 0,288-207-266 0 0,-214 162 368 0 0,824-533-644 0 0,-833 549 493 0 0,-49 31 34 0 0,-21 10-64 0 0,-14 10-358 0 0,-119 82 382 0 0,-161 85-1 0 0,210-130 147 0 0,-393 224 509 0 0,-132 79 319 0 0,-214 148 49 0 0,832-498-1793 0 0,34-16 629 0 0,332-179 258 0 0,-237 117-3 0 0,-37 21-86 0 0,248-129-338 0 0,7 32 232 0 0,-345 147 147 0 0,1 1-1 0 0,0 1 1 0 0,0 1-1 0 0,1 0 0 0 0,-1 1 1 0 0,35-1-1 0 0,-51 4 62 0 0,-1 0 0 0 0,1 0 0 0 0,0 0 0 0 0,0 0 0 0 0,0 0 0 0 0,0 0-1 0 0,0 0 1 0 0,0 0 0 0 0,-1 1 0 0 0,1-1 0 0 0,0 0 0 0 0,0 1 0 0 0,0-1 0 0 0,-1 1 0 0 0,1-1-1 0 0,0 1 1 0 0,0-1 0 0 0,-1 1 0 0 0,1-1 0 0 0,0 1 0 0 0,-1 0 0 0 0,1-1 0 0 0,-1 1 0 0 0,1 0-1 0 0,-1-1 1 0 0,1 1 0 0 0,-1 0 0 0 0,1 0 0 0 0,-1 0 0 0 0,0-1 0 0 0,1 1 0 0 0,-1 0 0 0 0,0 0-1 0 0,0 0 1 0 0,0 0 0 0 0,0 0 0 0 0,0-1 0 0 0,0 1 0 0 0,0 2 0 0 0,-12 33-352 0 0,-3-14 323 0 0,-1 0 1 0 0,-2-1-1 0 0,0-1 0 0 0,0 0 0 0 0,-32 23 1 0 0,30-24 70 0 0,-745 591 933 0 0,158-137-210 0 0,-31 118 504 0 0,637-591-1254 0 0,-15 17 4 0 0,0 1-1 0 0,1 0 0 0 0,-21 34 1 0 0,36-52-13 0 0,1 0-1 0 0,-1 0 1 0 0,0 0 0 0 0,0 0 0 0 0,0 0 0 0 0,1 0 0 0 0,-1 0 0 0 0,0 0-1 0 0,0 0 1 0 0,0 0 0 0 0,1 0 0 0 0,-1 0 0 0 0,0 0 0 0 0,0 0 0 0 0,0 0-1 0 0,1 0 1 0 0,-1 0 0 0 0,0 0 0 0 0,0 0 0 0 0,0 0 0 0 0,1 0 0 0 0,-1 0 0 0 0,0 0-1 0 0,0 1 1 0 0,0-1 0 0 0,1 0 0 0 0,-1 0 0 0 0,0 0 0 0 0,0 0 0 0 0,0 0-1 0 0,0 1 1 0 0,0-1 0 0 0,1 0 0 0 0,-1 0 0 0 0,0 0 0 0 0,0 0 0 0 0,0 1 0 0 0,0-1-1 0 0,0 0 1 0 0,0 0 0 0 0,0 0 0 0 0,0 1 0 0 0,0-1 0 0 0,0 0 0 0 0,0 0-1 0 0,0 0 1 0 0,0 1 0 0 0,0-1 0 0 0,0 0 0 0 0,0 0 0 0 0,0 0 0 0 0,0 1 0 0 0,0-1-1 0 0,0 0 1 0 0,0 0 0 0 0,0 0 0 0 0,0 1 0 0 0,0-1 0 0 0,17-4-145 0 0,0-1 0 0 0,0-1 0 0 0,0-1 0 0 0,-1 0 0 0 0,1-1 0 0 0,24-17 0 0 0,-31 19 157 0 0,412-244 102 0 0,363-203-120 0 0,-376 243 163 0 0,8 35-469 0 0,-379 161 108 0 0,1 2 1 0 0,60-11-1 0 0,-82 24 19 0 0,-16 8-3 0 0,-20 16-209 0 0,-24 12 532 0 0,-1-1 1 0 0,-2-2 0 0 0,-58 31 0 0 0,21-12 33 0 0,-1366 854 2932 0 0,1443-904-3078 0 0,-76 45 78 0 0,73-43-123 0 0,10-6-34 0 0,41-26-188 0 0,186-115 210 0 0,1035-608-125 0 0,-1121 675-149 0 0,271-101-1 0 0,-396 169 246 0 0,0 1 1 0 0,0 1-1 0 0,1 0 0 0 0,0 2 1 0 0,0 0-1 0 0,0 0 0 0 0,34 2 1 0 0,-52 0 63 0 0,1 1 0 0 0,-1 0 0 0 0,0 0 1 0 0,1 0-1 0 0,-1 0 0 0 0,1 0 1 0 0,-1 0-1 0 0,1 0 0 0 0,-1 1 1 0 0,0-1-1 0 0,1 0 0 0 0,-1 0 1 0 0,1 0-1 0 0,-1 0 0 0 0,0 0 1 0 0,1 1-1 0 0,-1-1 0 0 0,1 0 1 0 0,-1 0-1 0 0,0 1 0 0 0,1-1 1 0 0,-1 0-1 0 0,0 1 0 0 0,0-1 1 0 0,1 0-1 0 0,-1 1 0 0 0,0-1 1 0 0,0 0-1 0 0,1 1 0 0 0,-1-1 1 0 0,0 0-1 0 0,0 1 0 0 0,0-1 1 0 0,0 1-1 0 0,0-1 0 0 0,1 1 1 0 0,-1-1-1 0 0,0 0 0 0 0,0 1 0 0 0,0-1 1 0 0,0 1-1 0 0,0-1 0 0 0,0 1 1 0 0,-1-1-1 0 0,1 0 0 0 0,0 1 1 0 0,0-1-1 0 0,0 1 0 0 0,0-1 1 0 0,0 0-1 0 0,0 1 0 0 0,-1-1 1 0 0,1 1-1 0 0,0-1 0 0 0,0 0 1 0 0,-1 1-1 0 0,-7 12-52 0 0,0-1 0 0 0,0 0 0 0 0,-1 0 0 0 0,-1-1 1 0 0,0 0-1 0 0,-1-1 0 0 0,0 0 0 0 0,0-1 0 0 0,-20 13 0 0 0,14-9 64 0 0,-739 520 1271 0 0,479-346-843 0 0,-959 646 838 0 0,1173-790-1248 0 0,48-28-105 0 0,41-21-178 0 0,240-124-56 0 0,-126 56 359 0 0,1901-920-813 0 0,-1281 683 312 0 0,-711 294 427 0 0,0 2 0 0 0,92-15 0 0 0,-118 32-112 0 0,-22-2 140 0 0,-1 0-1 0 0,0 1 1 0 0,0-1 0 0 0,1 0-1 0 0,-1 0 1 0 0,0 1 0 0 0,0-1-1 0 0,1 0 1 0 0,-1 0-1 0 0,0 1 1 0 0,0-1 0 0 0,0 0-1 0 0,0 1 1 0 0,0-1 0 0 0,1 0-1 0 0,-1 1 1 0 0,0-1 0 0 0,0 0-1 0 0,0 1 1 0 0,0-1 0 0 0,0 0-1 0 0,0 1 1 0 0,0-1 0 0 0,0 0-1 0 0,0 1 1 0 0,0-1 0 0 0,0 0-1 0 0,0 1 1 0 0,-1-1 0 0 0,1 0-1 0 0,0 1 1 0 0,0-1 0 0 0,0 1-1 0 0,-28 32-247 0 0,-16 3 334 0 0,-1-2 1 0 0,-60 34-1 0 0,69-45 4 0 0,-743 445 995 0 0,325-199-545 0 0,25-8-21 0 0,-385 227-155 0 0,614-377-408 0 0,179-96 25 0 0,48-21-208 0 0,250-119-100 0 0,-160 69 385 0 0,763-382 125 0 0,-188 89-773 0 0,7 36-354 0 0,-695 311 946 0 0,65-26 34 0 0,120-33-1 0 0,-141 56-143 0 0,-43 9 0 0 0,-12 6-35 0 0,-25 20 206 0 0,-2-2 0 0 0,-1-1 0 0 0,-2-2 0 0 0,-47 25 0 0 0,11-6 76 0 0,-1222 729 866 0 0,356-219-623 0 0,788-458-359 0 0,136-82-98 0 0,36-19-232 0 0,349-179-25 0 0,-221 106 392 0 0,12-5 16 0 0,616-310 10 0 0,16 48-239 0 0,-771 336 149 0 0,41-16-162 0 0,0 3 0 0 0,2 2 0 0 0,98-16 0 0 0,-145 36-140 0 0,-18 7 108 0 0,-26 15-84 0 0,-55 30 384 0 0,-126 58 0 0 0,109-60-19 0 0,-701 346 1076 0 0,-27 13-709 0 0,419-192-214 0 0,-281 141-216 0 0,572-310-187 0 0,550-276-785 0 0,35-18 1075 0 0,48 10 17 0 0,-402 191-175 0 0,2 6-1 0 0,192-39 1 0 0,-269 71-115 0 0,1 3 1 0 0,46 0-1 0 0,-86 3 137 0 0,1 1 0 0 0,-1 0 1 0 0,1-1-1 0 0,-1 1 1 0 0,0 0-1 0 0,1 0 0 0 0,-1 0 1 0 0,0 0-1 0 0,1 0 0 0 0,-1 1 1 0 0,1-1-1 0 0,-1 0 0 0 0,0 0 1 0 0,1 1-1 0 0,-1-1 1 0 0,0 1-1 0 0,0 0 0 0 0,1-1 1 0 0,-1 1-1 0 0,0 0 0 0 0,0 0 1 0 0,0-1-1 0 0,0 1 0 0 0,0 0 1 0 0,0 0-1 0 0,0 0 1 0 0,0 0-1 0 0,0 0 0 0 0,-1 1 1 0 0,2 1-1 0 0,-2-1-6 0 0,-1 1 0 0 0,1 0-1 0 0,-1-1 1 0 0,0 1 0 0 0,0 0 0 0 0,0-1 0 0 0,0 0 0 0 0,-1 1-1 0 0,1-1 1 0 0,-1 0 0 0 0,1 1 0 0 0,-1-1 0 0 0,0 0-1 0 0,0 0 1 0 0,0 0 0 0 0,-3 1 0 0 0,-38 35 158 0 0,-2-2 0 0 0,-94 56-1 0 0,30-22 54 0 0,-319 260 762 0 0,419-323-942 0 0,3-2-8 0 0,1 0 0 0 0,-1 0 0 0 0,1 1 0 0 0,0 0 0 0 0,-8 10 0 0 0,13-14-76 0 0,7-3-37 0 0,23-8 55 0 0,-1-1 0 0 0,0-2 1 0 0,0 0-1 0 0,34-22 0 0 0,3-1 85 0 0,761-338 112 0 0,-631 300-42 0 0,2 9 0 0 0,276-53 0 0 0,-459 114-107 0 0,3-1-43 0 0,0 1 0 0 0,0 1 0 0 0,0 0 0 0 0,0 1 0 0 0,25 2-1 0 0,-42-1 46 0 0,-1 0 0 0 0,1 0 0 0 0,-1 0 0 0 0,0 0-1 0 0,1 0 1 0 0,-1 0 0 0 0,0 0 0 0 0,1 0 0 0 0,-1 0-1 0 0,0 0 1 0 0,1 0 0 0 0,-1 0 0 0 0,1 1 0 0 0,-1-1-1 0 0,0 0 1 0 0,0 0 0 0 0,1 0 0 0 0,-1 1-1 0 0,0-1 1 0 0,1 0 0 0 0,-1 0 0 0 0,0 1 0 0 0,0-1-1 0 0,1 0 1 0 0,-1 0 0 0 0,0 1 0 0 0,0-1 0 0 0,1 0-1 0 0,-1 1 1 0 0,0-1 0 0 0,0 0 0 0 0,0 1-1 0 0,0-1 1 0 0,0 0 0 0 0,0 1 0 0 0,0-1 0 0 0,1 0-1 0 0,-1 1 1 0 0,0-1 0 0 0,0 1 0 0 0,0-1 0 0 0,0 0-1 0 0,-1 1 1 0 0,1-1 0 0 0,0 0 0 0 0,0 1-1 0 0,0-1 1 0 0,0 0 0 0 0,0 1 0 0 0,0-1 0 0 0,-3 6-30 0 0,-1 0 1 0 0,1 0-1 0 0,-1 0 1 0 0,0-1-1 0 0,0 0 1 0 0,0 0 0 0 0,-1 0-1 0 0,0 0 1 0 0,0-1-1 0 0,0 0 1 0 0,-1 0 0 0 0,1 0-1 0 0,-1-1 1 0 0,0 0-1 0 0,-10 4 1 0 0,-5 6 33 0 0,-745 412 1155 0 0,194-113-622 0 0,392-213-321 0 0,-245 155 198 0 0,480-271-785 0 0,268-132 383 0 0,-53 23 0 0 0,213-81-117 0 0,567-160-1 0 0,-1002 353-41 0 0,-19 4 2 0 0,-1 2 1 0 0,1 1 0 0 0,0 1-1 0 0,50-3 1 0 0,-75 10-7 0 0,-9 4-10 0 0,-60 36 262 0 0,-1-2 0 0 0,-90 38 0 0 0,48-24 84 0 0,-1143 574 989 0 0,1247-623-1227 0 0,15-3-74 0 0,22-7-88 0 0,290-104 306 0 0,-158 48-30 0 0,-109 42-59 0 0,161-53 97 0 0,-170 60-133 0 0,0 2 0 0 0,77-8 1 0 0,-100 21-257 0 0,-23-2 284 0 0,-1 0 0 0 0,0 0 0 0 0,1 0 0 0 0,-1 0 0 0 0,0 0-1 0 0,0 1 1 0 0,1-1 0 0 0,-1 0 0 0 0,0 0 0 0 0,0 0 0 0 0,1 1 0 0 0,-1-1-1 0 0,0 0 1 0 0,0 0 0 0 0,0 0 0 0 0,1 1 0 0 0,-1-1 0 0 0,0 0 0 0 0,0 1 0 0 0,0-1-1 0 0,0 0 1 0 0,0 0 0 0 0,0 1 0 0 0,0-1 0 0 0,1 0 0 0 0,-1 1 0 0 0,0-1-1 0 0,0 0 1 0 0,0 1 0 0 0,0-1 0 0 0,0 0 0 0 0,0 1 0 0 0,0-1 0 0 0,-1 0 0 0 0,1 1-1 0 0,-2 2-45 0 0,0 0-1 0 0,0 1 1 0 0,0-1-1 0 0,0 0 1 0 0,-1 0-1 0 0,1-1 1 0 0,-1 1-1 0 0,0 0 1 0 0,-4 2 0 0 0,-62 45 69 0 0,-2-3 1 0 0,-110 54 0 0 0,98-57 59 0 0,-153 87 467 0 0,-398 214 681 0 0,629-343-1215 0 0,7-2-12 0 0,18-9-33 0 0,41-22-23 0 0,752-359 95 0 0,29 53 48 0 0,-207 107-187 0 0,12 59-300 0 0,-613 164 369 0 0,-30 6-5 0 0,-7 2 2 0 0,-51 12 186 0 0,-236 88 218 0 0,55-17-165 0 0,246-88-193 0 0,0 0 0 0 0,0-1 0 0 0,21-12 0 0 0,10-6-13 0 0,1381-590-1061 0 0,-1230 542 747 0 0,312-70 1 0 0,-478 135 270 0 0,-21 3 49 0 0,1 1 0 0 0,-1 1 0 0 0,1-1 0 0 0,0 1 0 0 0,0 1 0 0 0,-1-1 0 0 0,1 1 0 0 0,0 0 0 0 0,0 0 0 0 0,0 1 0 0 0,6 2 0 0 0,-11 2-52 0 0,-12 4-23 0 0,-33 15 186 0 0,-2-1-1 0 0,0-3 1 0 0,-87 28-1 0 0,67-26-65 0 0,-647 211 399 0 0,-198 72 659 0 0,1001-321-1264 0 0,252-74 240 0 0,90-21-214 0 0,130-6-297 0 0,575-42 1 0 0,-686 137 17 0 0,-416 25 389 0 0,-32 4-11 0 0,-19 6-48 0 0,-15 0 46 0 0,-1 0 1 0 0,-1-2-1 0 0,-39 8 0 0 0,25-6 84 0 0,-489 135 589 0 0,-445 129 452 0 0,933-260-1052 0 0,47-17-31 0 0,0 0-1 0 0,0 0 1 0 0,1 0-1 0 0,-1 0 1 0 0,0 0-1 0 0,0 0 1 0 0,0 0-1 0 0,0 0 1 0 0,0 1-1 0 0,0-1 1 0 0,0 0-1 0 0,0 0 1 0 0,0 0-1 0 0,0 0 1 0 0,0 0-1 0 0,0 0 1 0 0,0 0-1 0 0,0 0 1 0 0,0 0-1 0 0,0 1 1 0 0,0-1-1 0 0,0 0 1 0 0,0 0-1 0 0,0 0 1 0 0,0 0-1 0 0,0 0 1 0 0,0 0-1 0 0,0 0 1 0 0,0 0-1 0 0,0 1 1 0 0,0-1-1 0 0,0 0 1 0 0,0 0-1 0 0,0 0 1 0 0,0 0-1 0 0,0 0 1 0 0,0 0-1 0 0,0 0 1 0 0,0 0-1 0 0,0 0 1 0 0,0 0-1 0 0,-1 0 1 0 0,1 1-1 0 0,0-1 1 0 0,0 0-1 0 0,0 0 1 0 0,31-3-105 0 0,320-70 192 0 0,-106 20-42 0 0,496-67-180 0 0,3 73-26 0 0,-677 48 87 0 0,-39 6 40 0 0,-28-6 32 0 0,0-1 1 0 0,1 0 0 0 0,-1 1-1 0 0,0-1 1 0 0,1 0-1 0 0,-1 1 1 0 0,0-1 0 0 0,0 1-1 0 0,0-1 1 0 0,1 0-1 0 0,-1 1 1 0 0,0-1 0 0 0,0 1-1 0 0,0-1 1 0 0,0 1-1 0 0,0-1 1 0 0,1 1-1 0 0,-1-1 1 0 0,0 1 0 0 0,0-1-1 0 0,0 0 1 0 0,0 1-1 0 0,0-1 1 0 0,-1 1 0 0 0,1-1-1 0 0,0 1 1 0 0,0-1-1 0 0,0 1 1 0 0,0-1 0 0 0,0 1-1 0 0,-1-1 1 0 0,1 0-1 0 0,0 1 1 0 0,0-1 0 0 0,-1 0-1 0 0,1 1 1 0 0,0-1-1 0 0,-1 1 1 0 0,1-1 0 0 0,0 0-1 0 0,-1 0 1 0 0,1 1-1 0 0,-1-1 1 0 0,1 0 0 0 0,0 0-1 0 0,-1 1 1 0 0,1-1-1 0 0,-1 0 1 0 0,1 0 0 0 0,-1 0-1 0 0,1 0 1 0 0,-15 8-17 0 0,-1 0 0 0 0,1-2 0 0 0,-1 0 0 0 0,-1-1 0 0 0,-28 6 0 0 0,13-3 26 0 0,-1057 229 545 0 0,960-213-341 0 0,0-6 0 0 0,-202 3 0 0 0,323-21-203 0 0,1 0-1 0 0,-1-1 1 0 0,1 0 0 0 0,0 0 0 0 0,-1-1 0 0 0,1 0 0 0 0,0 0 0 0 0,0-1 0 0 0,0 1 0 0 0,1-2 0 0 0,-9-3 0 0 0,14 5-5 0 0,-1 1 1 0 0,1 0 0 0 0,-1-1-1 0 0,1 1 1 0 0,-1-1-1 0 0,1 1 1 0 0,0-1 0 0 0,0 0-1 0 0,0 1 1 0 0,0-1-1 0 0,0 0 1 0 0,0 0 0 0 0,0 0-1 0 0,0 0 1 0 0,1 0-1 0 0,-1 0 1 0 0,0-3 0 0 0,1 2-3 0 0,1-1 1 0 0,-1 1 0 0 0,1-1-1 0 0,-1 1 1 0 0,1-1 0 0 0,0 1 0 0 0,0 0-1 0 0,0-1 1 0 0,1 1 0 0 0,-1 0-1 0 0,1 0 1 0 0,0 0 0 0 0,3-5 0 0 0,9-7-2 0 0,0 0 0 0 0,1 1 1 0 0,1 0-1 0 0,0 1 1 0 0,35-20-1 0 0,-40 26 0 0 0,422-249-276 0 0,-151 95-291 0 0,-252 143 490 0 0,620-406-1559 0 0,-641 417 1625 0 0,31-28-30 0 0,-38 34 42 0 0,-1 0-1 0 0,0 0 0 0 0,1-1 1 0 0,-1 1-1 0 0,0-1 0 0 0,0 1 0 0 0,0-1 1 0 0,0 1-1 0 0,-1-1 0 0 0,1 1 1 0 0,0-1-1 0 0,-1 0 0 0 0,1 0 1 0 0,-1 1-1 0 0,1-1 0 0 0,-1 0 1 0 0,0 0-1 0 0,0 1 0 0 0,0-1 0 0 0,0 0 1 0 0,0-3-1 0 0,-1 4 3 0 0,1 0 0 0 0,-1 0 0 0 0,0 0 0 0 0,0 0 0 0 0,0 0 0 0 0,0 0 0 0 0,0 0 0 0 0,0 0 0 0 0,0 0 0 0 0,0 0 0 0 0,0 1 0 0 0,0-1 0 0 0,0 0 0 0 0,-1 1 0 0 0,1-1 0 0 0,0 1 0 0 0,0-1 0 0 0,-1 1 0 0 0,1 0 0 0 0,0 0 0 0 0,-1-1 0 0 0,1 1 0 0 0,0 0 0 0 0,-2 0 0 0 0,-66-6 40 0 0,1 3 1 0 0,-1 3-1 0 0,-95 13 0 0 0,147-12-35 0 0,-775 100 187 0 0,518-60-139 0 0,-177 25 107 0 0,-775 91 1008 0 0,773-141-1075 0 0,436-16-93 0 0,-4-1 8 0 0,0 0 0 0 0,-37-6 0 0 0,54 6-8 0 0,0 0 0 0 0,0 0 0 0 0,0-1 0 0 0,0 1 0 0 0,0-1 0 0 0,0 1 0 0 0,1-1 0 0 0,-1-1 0 0 0,1 1 0 0 0,-1 0 0 0 0,1-1 0 0 0,0 0 0 0 0,0 1 0 0 0,0-1 0 0 0,0-1 0 0 0,0 1 0 0 0,1 0 0 0 0,-5-8 0 0 0,6 8-4 0 0,0 0 0 0 0,0 0 0 0 0,0-1 0 0 0,0 1-1 0 0,0 0 1 0 0,1-1 0 0 0,-1 1 0 0 0,1-1 0 0 0,0 1-1 0 0,0-1 1 0 0,0 1 0 0 0,1-1 0 0 0,-1 1 0 0 0,1 0-1 0 0,0-1 1 0 0,0 1 0 0 0,0 0 0 0 0,0 0 0 0 0,1-1-1 0 0,-1 1 1 0 0,1 0 0 0 0,3-4 0 0 0,3-4-19 0 0,1-1 0 0 0,1 1 0 0 0,0 1-1 0 0,18-15 1 0 0,26-19-79 0 0,118-71 0 0 0,78-21 25 0 0,-204 112 77 0 0,348-175-582 0 0,8 17 0 0 0,560-172 0 0 0,-734 293 555 0 0,-201 55-7 0 0,-49 9-77 0 0,-426 119 542 0 0,269-70-393 0 0,9-3-1 0 0,-1186 307 1182 0 0,1097-313-958 0 0,218-44-110 0 0,40 1-151 0 0,1 0 0 0 0,-1 0 0 0 0,1 0 0 0 0,-1 0 0 0 0,1-1 0 0 0,0 1-1 0 0,-1 0 1 0 0,1 0 0 0 0,0 0 0 0 0,-1-1 0 0 0,1 1 0 0 0,-1 0 0 0 0,1 0 0 0 0,0-1 0 0 0,-1 1 0 0 0,1 0 0 0 0,0-1-1 0 0,0 1 1 0 0,-1-1 0 0 0,1 1 0 0 0,0 0 0 0 0,0-1 0 0 0,0 1 0 0 0,-1-1 0 0 0,1 1 0 0 0,0 0 0 0 0,0-1 0 0 0,10-18 55 0 0,8 3-89 0 0,1 1 1 0 0,0 1 0 0 0,1 0 0 0 0,1 1 0 0 0,26-11-1 0 0,-13 5 10 0 0,860-411-29 0 0,25 64-1917 0 0,-871 349 1799 0 0,-31 11 81 0 0,0 0 1 0 0,0-1-1 0 0,24-15 0 0 0,-40 20 58 0 0,-17 3 2 0 0,-64 10 52 0 0,1 5-1 0 0,-101 32 1 0 0,77-19 43 0 0,-1934 539 2020 0 0,1986-554-2036 0 0,-215 48 529 0 0,217-60-462 0 0,49-2-119 0 0,0 0 0 0 0,-1 0 1 0 0,1 0-1 0 0,0 0 0 0 0,0 0 1 0 0,-1 0-1 0 0,1 0 0 0 0,0 0 1 0 0,0 0-1 0 0,-1 0 0 0 0,1-1 1 0 0,0 1-1 0 0,0 0 0 0 0,-1 0 1 0 0,1 0-1 0 0,0 0 0 0 0,0-1 0 0 0,0 1 1 0 0,-1 0-1 0 0,1 0 0 0 0,0-1 1 0 0,0 1-1 0 0,0 0 0 0 0,0 0 1 0 0,-1 0-1 0 0,1-1 0 0 0,0 1 1 0 0,0 0-1 0 0,0-1 0 0 0,0 1 0 0 0,0 0 1 0 0,0 0-1 0 0,0-1 0 0 0,0 1 1 0 0,0 0-1 0 0,0 0 0 0 0,0-1 1 0 0,0 1-1 0 0,0 0 0 0 0,0-1 1 0 0,0 1-1 0 0,0 0 0 0 0,20-20-12 0 0,33-14-176 0 0,2 2 0 0 0,60-24 0 0 0,-96 46 149 0 0,749-294-41 0 0,26 65-131 0 0,-131 68-1659 0 0,-624 162 1722 0 0,-25 5 85 0 0,0 0 0 0 0,0 1-1 0 0,0 1 1 0 0,0 0 0 0 0,0 1-1 0 0,0 1 1 0 0,0 0 0 0 0,16 2-1 0 0,-23 4-28 0 0,-15 5-13 0 0,-15 5 124 0 0,0-2 1 0 0,-1 0 0 0 0,0-1-1 0 0,-40 14 1 0 0,34-15 95 0 0,-494 194 825 0 0,35-15-585 0 0,21 37-49 0 0,468-228-306 0 0,-109 68 115 0 0,98-61-111 0 0,1 1-1 0 0,0 0 1 0 0,1 1 0 0 0,0 0-1 0 0,0 1 1 0 0,1 0-1 0 0,-8 11 1 0 0,15-19-15 0 0,-1 0 0 0 0,1 0-1 0 0,0 0 1 0 0,-1 0 0 0 0,1 0 0 0 0,0 1 0 0 0,0-1-1 0 0,0 0 1 0 0,1 1 0 0 0,-1-1 0 0 0,1 0 0 0 0,-1 1 0 0 0,1-1-1 0 0,0 1 1 0 0,-1-1 0 0 0,1 0 0 0 0,1 1 0 0 0,-1-1-1 0 0,0 1 1 0 0,1-1 0 0 0,-1 1 0 0 0,1-1 0 0 0,-1 0-1 0 0,1 1 1 0 0,0-1 0 0 0,0 0 0 0 0,0 0 0 0 0,1 1-1 0 0,-1-1 1 0 0,0 0 0 0 0,1 0 0 0 0,-1-1 0 0 0,1 1-1 0 0,0 0 1 0 0,0 0 0 0 0,-1-1 0 0 0,1 1 0 0 0,0-1 0 0 0,1 0-1 0 0,-1 1 1 0 0,0-1 0 0 0,0 0 0 0 0,0 0 0 0 0,1 0-1 0 0,4 1 1 0 0,13 4-21 0 0,0 0 1 0 0,0-2-1 0 0,1 0 0 0 0,23 2 0 0 0,99 1 18 0 0,-134-7 14 0 0,1130-33-17 0 0,-218-3-22 0 0,-875 35 21 0 0,40 1-9 0 0,-81 0 23 0 0,1 1 0 0 0,-1-1 1 0 0,0 1-1 0 0,0 1 1 0 0,0-1-1 0 0,0 1 1 0 0,0-1-1 0 0,0 1 0 0 0,0 1 1 0 0,0-1-1 0 0,6 5 1 0 0,-11-6 0 0 0,1-1 1 0 0,0 1 0 0 0,-1-1-1 0 0,1 1 1 0 0,-1 0 0 0 0,1 0-1 0 0,-1-1 1 0 0,1 1 0 0 0,-1 0-1 0 0,1 0 1 0 0,-1 0 0 0 0,0-1-1 0 0,1 1 1 0 0,-1 0 0 0 0,0 0-1 0 0,0 0 1 0 0,0 0 0 0 0,0 0-1 0 0,1 0 1 0 0,-1 0-1 0 0,-1-1 1 0 0,1 1 0 0 0,0 0-1 0 0,0 0 1 0 0,0 0 0 0 0,0 0-1 0 0,-1 0 1 0 0,1 0 0 0 0,0-1-1 0 0,-1 1 1 0 0,1 0 0 0 0,0 0-1 0 0,-1 0 1 0 0,1-1 0 0 0,-1 1-1 0 0,1 0 1 0 0,-1-1 0 0 0,0 1-1 0 0,1 0 1 0 0,-2 0 0 0 0,-4 5-9 0 0,-1 0 0 0 0,0 0 0 0 0,0 0 0 0 0,-1-1 1 0 0,0 0-1 0 0,1-1 0 0 0,-15 6 0 0 0,-72 24 288 0 0,55-21-139 0 0,-675 209 918 0 0,348-113-874 0 0,-335 111 309 0 0,-469 139-78 0 0,1162-356-412 0 0,-200 50 54 0 0,186-49-184 0 0,38-7-569 0 0,96-25-3168 0 0,157-61 1 0 0,-137 39-919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716EE4BF-7F6D-4E6B-AB42-38728B3398EF}" type="datetimeFigureOut">
              <a:rPr lang="en-US" smtClean="0"/>
              <a:pPr/>
              <a:t>5/17/2021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2" tIns="47781" rIns="95562" bIns="47781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5562" tIns="47781" rIns="95562" bIns="4778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969D1970-12F2-4BB8-8BF0-9F7811DAE6E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21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8109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60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5896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783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2262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8457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783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66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783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1572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783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69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783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71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2291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453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72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012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73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783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74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783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75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783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76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783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77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783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78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783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79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783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80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783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81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783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52412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82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783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83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7830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84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783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85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783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87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7783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807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807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807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541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9203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D1970-12F2-4BB8-8BF0-9F7811DAE6EA}" type="slidenum">
              <a:rPr lang="en-GB" smtClean="0"/>
              <a:pPr/>
              <a:t>59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302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27CF6-4DC1-4289-B959-F91B7EE6BA17}" type="datetime1">
              <a:rPr lang="en-US" smtClean="0"/>
              <a:pPr/>
              <a:t>5/17/2021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1C78B-D4FC-4100-990A-66341F2B02F9}" type="datetime1">
              <a:rPr lang="en-US" smtClean="0"/>
              <a:pPr/>
              <a:t>5/17/2021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AC963-0172-4F00-AED3-38BD5A90288F}" type="datetime1">
              <a:rPr lang="en-US" smtClean="0"/>
              <a:pPr/>
              <a:t>5/17/2021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F6F0-D202-40CB-BD29-D76D75E22B6A}" type="datetime1">
              <a:rPr lang="en-US" smtClean="0"/>
              <a:pPr/>
              <a:t>5/17/2021</a:t>
            </a:fld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6CA7-C214-4094-9F1E-2C10CC8B70A2}" type="datetime1">
              <a:rPr lang="en-US" smtClean="0"/>
              <a:pPr/>
              <a:t>5/17/2021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466C-988E-417B-B118-376FFAA4D701}" type="datetime1">
              <a:rPr lang="en-US" smtClean="0"/>
              <a:pPr/>
              <a:t>5/17/2021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B81A-442E-49BA-96D7-DF01E643F08B}" type="datetime1">
              <a:rPr lang="en-US" smtClean="0"/>
              <a:pPr/>
              <a:t>5/17/2021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8C07C-CF81-42C0-9631-09F003B5CA58}" type="datetime1">
              <a:rPr lang="en-US" smtClean="0"/>
              <a:pPr/>
              <a:t>5/17/2021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58CA-5D3B-47E4-A9D5-8DE0DFB96C33}" type="datetime1">
              <a:rPr lang="en-US" smtClean="0"/>
              <a:pPr/>
              <a:t>5/17/2021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5A715-2AD7-4608-9A04-DCB1EF1D0A37}" type="datetime1">
              <a:rPr lang="en-US" smtClean="0"/>
              <a:pPr/>
              <a:t>5/17/2021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E048-F719-473F-8BC2-443B51D743A5}" type="datetime1">
              <a:rPr lang="en-US" smtClean="0"/>
              <a:pPr/>
              <a:t>5/17/2021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E8D6-A66E-4B26-B887-F2B5E573D1E9}" type="datetime1">
              <a:rPr lang="en-US" smtClean="0"/>
              <a:pPr/>
              <a:t>5/17/2021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42215-7687-4192-8E88-1F76382E5562}" type="datetime1">
              <a:rPr lang="en-US" smtClean="0"/>
              <a:pPr/>
              <a:t>5/17/2021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B756C-3B34-4B99-91F8-26A53EA0962E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685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customXml" Target="../ink/ink5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customXml" Target="../ink/ink7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customXml" Target="../ink/ink13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14.xml"/><Relationship Id="rId7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customXml" Target="../ink/ink15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customXml" Target="../ink/ink17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quaoar.su/blog/page/opencascade-overview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quaoar.su/blog/page/opencascade-overvie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816932"/>
            <a:ext cx="7772400" cy="866527"/>
          </a:xfrm>
        </p:spPr>
        <p:txBody>
          <a:bodyPr>
            <a:normAutofit/>
          </a:bodyPr>
          <a:lstStyle/>
          <a:p>
            <a:r>
              <a:rPr lang="en-US" sz="3200" dirty="0"/>
              <a:t>Modeling kernels</a:t>
            </a: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207382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is </a:t>
            </a:r>
            <a:r>
              <a:rPr lang="en-US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OpenCascade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9692" y="1600200"/>
            <a:ext cx="7056784" cy="269289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«Although there are facilities for displaying graphics in Open CASCADE,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real function of the library is </a:t>
            </a:r>
            <a:r>
              <a:rPr lang="en-US" sz="2000" b="1" dirty="0">
                <a:solidFill>
                  <a:srgbClr val="B79A8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do the math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457200" lvl="1" indent="0">
              <a:buNone/>
            </a:pPr>
            <a:endParaRPr lang="en-US" sz="2000" b="1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 are dozens of graphics libraries (if not hundreds), but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 are very few </a:t>
            </a:r>
            <a:r>
              <a:rPr lang="en-US" sz="2000" b="1" dirty="0">
                <a:solidFill>
                  <a:srgbClr val="B79A8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solid modeling libraries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Open CASCADE is the only open source solid modeler.»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6A6840D-F3F7-45F4-A36C-B7C3BADD08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" y="1600200"/>
            <a:ext cx="2487177" cy="27980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5CF337-CAE6-49CF-8A29-A9F71C944935}"/>
              </a:ext>
            </a:extLst>
          </p:cNvPr>
          <p:cNvSpPr txBox="1"/>
          <p:nvPr/>
        </p:nvSpPr>
        <p:spPr>
          <a:xfrm>
            <a:off x="2228060" y="4117295"/>
            <a:ext cx="3492388" cy="379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800" cap="all" baseline="-250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</a:t>
            </a:r>
            <a:r>
              <a:rPr lang="en-GB" sz="2000" cap="all" baseline="-250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COMMUNITY</a:t>
            </a:r>
            <a:r>
              <a:rPr lang="en-US" sz="2800" cap="all" baseline="-250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]</a:t>
            </a:r>
            <a:endParaRPr lang="en-GB" sz="2800" cap="all" baseline="-250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146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952836"/>
            <a:ext cx="7772400" cy="866527"/>
          </a:xfrm>
        </p:spPr>
        <p:txBody>
          <a:bodyPr>
            <a:normAutofit/>
          </a:bodyPr>
          <a:lstStyle/>
          <a:p>
            <a:r>
              <a:rPr lang="en-US" sz="4000" kern="0" cap="small" spc="1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Modules</a:t>
            </a:r>
            <a:endParaRPr lang="en-GB" sz="4000" kern="0" cap="small" spc="100" dirty="0">
              <a:solidFill>
                <a:srgbClr val="B79A8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87829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952836"/>
            <a:ext cx="7772400" cy="866527"/>
          </a:xfrm>
        </p:spPr>
        <p:txBody>
          <a:bodyPr>
            <a:normAutofit/>
          </a:bodyPr>
          <a:lstStyle/>
          <a:p>
            <a:r>
              <a:rPr lang="en-US" sz="4000" kern="0" cap="small" spc="1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Modules</a:t>
            </a:r>
            <a:endParaRPr lang="en-GB" sz="4000" kern="0" cap="small" spc="100" dirty="0">
              <a:solidFill>
                <a:srgbClr val="B79A8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597E9-BDED-405D-89A3-C43E0B25B683}"/>
              </a:ext>
            </a:extLst>
          </p:cNvPr>
          <p:cNvSpPr txBox="1">
            <a:spLocks/>
          </p:cNvSpPr>
          <p:nvPr/>
        </p:nvSpPr>
        <p:spPr>
          <a:xfrm>
            <a:off x="694988" y="2562473"/>
            <a:ext cx="7772400" cy="866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cap="small" spc="100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or</a:t>
            </a:r>
            <a:endParaRPr lang="en-GB" sz="4000" kern="0" cap="small" spc="100" dirty="0">
              <a:solidFill>
                <a:srgbClr val="B79A8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026222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952836"/>
            <a:ext cx="7772400" cy="866527"/>
          </a:xfrm>
        </p:spPr>
        <p:txBody>
          <a:bodyPr>
            <a:normAutofit/>
          </a:bodyPr>
          <a:lstStyle/>
          <a:p>
            <a:r>
              <a:rPr lang="en-US" sz="4000" kern="0" cap="small" spc="1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Modules</a:t>
            </a:r>
            <a:endParaRPr lang="en-GB" sz="4000" kern="0" cap="small" spc="100" dirty="0">
              <a:solidFill>
                <a:srgbClr val="B79A8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E597E9-BDED-405D-89A3-C43E0B25B683}"/>
              </a:ext>
            </a:extLst>
          </p:cNvPr>
          <p:cNvSpPr txBox="1">
            <a:spLocks/>
          </p:cNvSpPr>
          <p:nvPr/>
        </p:nvSpPr>
        <p:spPr>
          <a:xfrm>
            <a:off x="694988" y="2562473"/>
            <a:ext cx="7772400" cy="866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cap="small" spc="100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or</a:t>
            </a:r>
            <a:endParaRPr lang="en-GB" sz="4000" kern="0" cap="small" spc="100" dirty="0">
              <a:solidFill>
                <a:srgbClr val="B79A8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B55D06-8AD3-4D58-B98D-346EA2FA1CA8}"/>
              </a:ext>
            </a:extLst>
          </p:cNvPr>
          <p:cNvSpPr txBox="1">
            <a:spLocks/>
          </p:cNvSpPr>
          <p:nvPr/>
        </p:nvSpPr>
        <p:spPr>
          <a:xfrm>
            <a:off x="683568" y="3173462"/>
            <a:ext cx="7783820" cy="865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kern="0" cap="small" spc="100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Where</a:t>
            </a:r>
            <a:r>
              <a:rPr lang="en-US" sz="2800" kern="0" cap="small" spc="1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to find </a:t>
            </a:r>
            <a:r>
              <a:rPr lang="en-US" sz="2800" kern="0" cap="small" spc="100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</a:t>
            </a:r>
            <a:r>
              <a:rPr lang="en-US" sz="2800" kern="0" cap="small" spc="1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in the library?</a:t>
            </a:r>
            <a:endParaRPr lang="en-GB" sz="2800" kern="0" cap="small" spc="100" dirty="0">
              <a:solidFill>
                <a:srgbClr val="B79A8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639966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31172F-5C39-41B1-8485-FB6621956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60"/>
            <a:ext cx="9144000" cy="65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91761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F9A819-1D35-493E-BBA1-C33A55AF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60"/>
            <a:ext cx="9144000" cy="65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48663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52E1C6-66B7-4C79-B0B4-29DEB040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60"/>
            <a:ext cx="9144000" cy="65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30824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459C7B-FAD3-45D7-A790-5D673758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60"/>
            <a:ext cx="9144000" cy="65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44487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02ED5B-C88A-4BAA-8529-9FCDA900D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60"/>
            <a:ext cx="9144000" cy="65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10852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B8AFAB-FDEE-46DD-A113-2BA88227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60"/>
            <a:ext cx="9144000" cy="65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2947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on the market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087"/>
          </a:xfrm>
        </p:spPr>
        <p:txBody>
          <a:bodyPr/>
          <a:lstStyle/>
          <a:p>
            <a:r>
              <a:rPr lang="en-US" dirty="0"/>
              <a:t>ACIS</a:t>
            </a:r>
          </a:p>
          <a:p>
            <a:r>
              <a:rPr lang="en-US" dirty="0"/>
              <a:t>Parasolid</a:t>
            </a:r>
          </a:p>
          <a:p>
            <a:r>
              <a:rPr lang="en-US" dirty="0"/>
              <a:t>CGM</a:t>
            </a:r>
          </a:p>
          <a:p>
            <a:r>
              <a:rPr lang="en-US" dirty="0"/>
              <a:t>C3D</a:t>
            </a:r>
          </a:p>
          <a:p>
            <a:r>
              <a:rPr lang="en-US" dirty="0"/>
              <a:t>RGK</a:t>
            </a:r>
            <a:endParaRPr lang="ru-RU" dirty="0"/>
          </a:p>
          <a:p>
            <a:r>
              <a:rPr lang="en-US" dirty="0"/>
              <a:t>SMLib</a:t>
            </a:r>
          </a:p>
          <a:p>
            <a:r>
              <a:rPr lang="en-US" dirty="0"/>
              <a:t>OpenCascade</a:t>
            </a:r>
          </a:p>
          <a:p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71900" y="1435160"/>
            <a:ext cx="990738" cy="65731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63988" y="2195561"/>
            <a:ext cx="1257475" cy="504895"/>
          </a:xfrm>
          <a:prstGeom prst="rect">
            <a:avLst/>
          </a:prstGeom>
        </p:spPr>
      </p:pic>
      <p:pic>
        <p:nvPicPr>
          <p:cNvPr id="1026" name="Picture 2" descr="Image result for SMLi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729" y="2891280"/>
            <a:ext cx="1752740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54359" y="3564463"/>
            <a:ext cx="1752740" cy="68546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90569" y="4614408"/>
            <a:ext cx="1440160" cy="812944"/>
          </a:xfrm>
          <a:prstGeom prst="rect">
            <a:avLst/>
          </a:prstGeom>
        </p:spPr>
      </p:pic>
      <p:pic>
        <p:nvPicPr>
          <p:cNvPr id="1032" name="Picture 8" descr="Image result for open cascad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435" y="5839507"/>
            <a:ext cx="1980924" cy="64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470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D7DF18-7B0C-46D2-A136-CF3830A8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60"/>
            <a:ext cx="9144000" cy="65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34052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Foundation Classes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B25AE5-B216-4C67-B619-87A35918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568" y="1340768"/>
            <a:ext cx="4133333" cy="39619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8A6F1F-9617-4C7C-AFCA-BD9C29F66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821720"/>
            <a:ext cx="3047619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39287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Foundation Classes </a:t>
            </a:r>
            <a:r>
              <a:rPr lang="en-US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Math</a:t>
            </a:r>
            <a:endParaRPr lang="en-GB" dirty="0">
              <a:solidFill>
                <a:srgbClr val="B79A8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976DA-CB5B-40FA-9D9E-FC8619557074}"/>
              </a:ext>
            </a:extLst>
          </p:cNvPr>
          <p:cNvSpPr txBox="1"/>
          <p:nvPr/>
        </p:nvSpPr>
        <p:spPr>
          <a:xfrm>
            <a:off x="1043608" y="1418422"/>
            <a:ext cx="68767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B79A82"/>
                </a:solidFill>
              </a:rPr>
              <a:t>Linear algebra</a:t>
            </a:r>
            <a:endParaRPr lang="ru-RU" sz="2400" dirty="0">
              <a:solidFill>
                <a:srgbClr val="B79A82"/>
              </a:solidFill>
            </a:endParaRPr>
          </a:p>
          <a:p>
            <a:pPr lvl="1"/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410492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Foundation Classes </a:t>
            </a:r>
            <a:r>
              <a:rPr lang="en-US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Math</a:t>
            </a:r>
            <a:endParaRPr lang="en-GB" dirty="0">
              <a:solidFill>
                <a:srgbClr val="B79A8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976DA-CB5B-40FA-9D9E-FC8619557074}"/>
              </a:ext>
            </a:extLst>
          </p:cNvPr>
          <p:cNvSpPr txBox="1"/>
          <p:nvPr/>
        </p:nvSpPr>
        <p:spPr>
          <a:xfrm>
            <a:off x="1043608" y="1418422"/>
            <a:ext cx="68767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B79A82"/>
                </a:solidFill>
              </a:rPr>
              <a:t>Linear algebra</a:t>
            </a:r>
            <a:endParaRPr lang="ru-RU" sz="2400" dirty="0">
              <a:solidFill>
                <a:srgbClr val="B79A82"/>
              </a:solidFill>
            </a:endParaRP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Solvers</a:t>
            </a:r>
          </a:p>
        </p:txBody>
      </p:sp>
    </p:spTree>
    <p:extLst>
      <p:ext uri="{BB962C8B-B14F-4D97-AF65-F5344CB8AC3E}">
        <p14:creationId xmlns:p14="http://schemas.microsoft.com/office/powerpoint/2010/main" val="1546243356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Foundation Classes </a:t>
            </a:r>
            <a:r>
              <a:rPr lang="en-US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Math</a:t>
            </a:r>
            <a:endParaRPr lang="en-GB" dirty="0">
              <a:solidFill>
                <a:srgbClr val="B79A8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976DA-CB5B-40FA-9D9E-FC8619557074}"/>
              </a:ext>
            </a:extLst>
          </p:cNvPr>
          <p:cNvSpPr txBox="1"/>
          <p:nvPr/>
        </p:nvSpPr>
        <p:spPr>
          <a:xfrm>
            <a:off x="1043608" y="1418422"/>
            <a:ext cx="68767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B79A82"/>
                </a:solidFill>
              </a:rPr>
              <a:t>Linear algebra</a:t>
            </a:r>
            <a:endParaRPr lang="ru-RU" sz="2400" dirty="0">
              <a:solidFill>
                <a:srgbClr val="B79A82"/>
              </a:solidFill>
            </a:endParaRP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Solvers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Eigen values &amp; vectors</a:t>
            </a:r>
          </a:p>
        </p:txBody>
      </p:sp>
    </p:spTree>
    <p:extLst>
      <p:ext uri="{BB962C8B-B14F-4D97-AF65-F5344CB8AC3E}">
        <p14:creationId xmlns:p14="http://schemas.microsoft.com/office/powerpoint/2010/main" val="3660820635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Foundation Classes </a:t>
            </a:r>
            <a:r>
              <a:rPr lang="en-US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Math</a:t>
            </a:r>
            <a:endParaRPr lang="en-GB" dirty="0">
              <a:solidFill>
                <a:srgbClr val="B79A8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976DA-CB5B-40FA-9D9E-FC8619557074}"/>
              </a:ext>
            </a:extLst>
          </p:cNvPr>
          <p:cNvSpPr txBox="1"/>
          <p:nvPr/>
        </p:nvSpPr>
        <p:spPr>
          <a:xfrm>
            <a:off x="1043608" y="1418422"/>
            <a:ext cx="68767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B79A82"/>
                </a:solidFill>
              </a:rPr>
              <a:t>Linear algebra</a:t>
            </a:r>
            <a:endParaRPr lang="ru-RU" sz="2400" dirty="0">
              <a:solidFill>
                <a:srgbClr val="B79A82"/>
              </a:solidFill>
            </a:endParaRP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Solvers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Eigen values &amp; vectors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SVD</a:t>
            </a: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480211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Foundation Classes </a:t>
            </a:r>
            <a:r>
              <a:rPr lang="en-US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Math</a:t>
            </a:r>
            <a:endParaRPr lang="en-GB" dirty="0">
              <a:solidFill>
                <a:srgbClr val="B79A8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976DA-CB5B-40FA-9D9E-FC8619557074}"/>
              </a:ext>
            </a:extLst>
          </p:cNvPr>
          <p:cNvSpPr txBox="1"/>
          <p:nvPr/>
        </p:nvSpPr>
        <p:spPr>
          <a:xfrm>
            <a:off x="1043608" y="1418422"/>
            <a:ext cx="68767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B79A82"/>
                </a:solidFill>
              </a:rPr>
              <a:t>Linear algebra</a:t>
            </a:r>
            <a:endParaRPr lang="ru-RU" sz="2400" dirty="0">
              <a:solidFill>
                <a:srgbClr val="B79A82"/>
              </a:solidFill>
            </a:endParaRP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Solvers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Eigen values &amp; vectors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SVD</a:t>
            </a: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rgbClr val="B79A82"/>
                </a:solidFill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134863122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Foundation Classes </a:t>
            </a:r>
            <a:r>
              <a:rPr lang="en-US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Math</a:t>
            </a:r>
            <a:endParaRPr lang="en-GB" dirty="0">
              <a:solidFill>
                <a:srgbClr val="B79A8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976DA-CB5B-40FA-9D9E-FC8619557074}"/>
              </a:ext>
            </a:extLst>
          </p:cNvPr>
          <p:cNvSpPr txBox="1"/>
          <p:nvPr/>
        </p:nvSpPr>
        <p:spPr>
          <a:xfrm>
            <a:off x="1043608" y="1418422"/>
            <a:ext cx="687676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B79A82"/>
                </a:solidFill>
              </a:rPr>
              <a:t>Linear algebra</a:t>
            </a:r>
            <a:endParaRPr lang="ru-RU" sz="2400" dirty="0">
              <a:solidFill>
                <a:srgbClr val="B79A82"/>
              </a:solidFill>
            </a:endParaRP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Solvers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Eigen values &amp; vectors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SVD</a:t>
            </a: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rgbClr val="B79A82"/>
                </a:solidFill>
              </a:rPr>
              <a:t>Optimization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Newton, BFGS, FRPR, Powell</a:t>
            </a:r>
          </a:p>
          <a:p>
            <a:pPr lvl="1"/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00783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Foundation Classes </a:t>
            </a:r>
            <a:r>
              <a:rPr lang="en-US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Math</a:t>
            </a:r>
            <a:endParaRPr lang="en-GB" dirty="0">
              <a:solidFill>
                <a:srgbClr val="B79A8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976DA-CB5B-40FA-9D9E-FC8619557074}"/>
              </a:ext>
            </a:extLst>
          </p:cNvPr>
          <p:cNvSpPr txBox="1"/>
          <p:nvPr/>
        </p:nvSpPr>
        <p:spPr>
          <a:xfrm>
            <a:off x="1043608" y="1418422"/>
            <a:ext cx="687676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B79A82"/>
                </a:solidFill>
              </a:rPr>
              <a:t>Linear algebra</a:t>
            </a:r>
            <a:endParaRPr lang="ru-RU" sz="2400" dirty="0">
              <a:solidFill>
                <a:srgbClr val="B79A82"/>
              </a:solidFill>
            </a:endParaRP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Solvers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Eigen values &amp; vectors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SVD</a:t>
            </a: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rgbClr val="B79A82"/>
                </a:solidFill>
              </a:rPr>
              <a:t>Optimization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Newton, BFGS, FRPR, Powell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PSO</a:t>
            </a: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99446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Foundation Classes </a:t>
            </a:r>
            <a:r>
              <a:rPr lang="en-US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Math</a:t>
            </a:r>
            <a:endParaRPr lang="en-GB" dirty="0">
              <a:solidFill>
                <a:srgbClr val="B79A8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976DA-CB5B-40FA-9D9E-FC8619557074}"/>
              </a:ext>
            </a:extLst>
          </p:cNvPr>
          <p:cNvSpPr txBox="1"/>
          <p:nvPr/>
        </p:nvSpPr>
        <p:spPr>
          <a:xfrm>
            <a:off x="1043608" y="1418422"/>
            <a:ext cx="687676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B79A82"/>
                </a:solidFill>
              </a:rPr>
              <a:t>Linear algebra</a:t>
            </a:r>
            <a:endParaRPr lang="ru-RU" sz="2400" dirty="0">
              <a:solidFill>
                <a:srgbClr val="B79A82"/>
              </a:solidFill>
            </a:endParaRP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Solvers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Eigen values &amp; vectors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SVD</a:t>
            </a: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rgbClr val="B79A82"/>
                </a:solidFill>
              </a:rPr>
              <a:t>Optimization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Newton, BFGS, FRPR, Powell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PSO</a:t>
            </a: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rgbClr val="B79A82"/>
                </a:solidFill>
              </a:rPr>
              <a:t>Approximation and interpolation</a:t>
            </a:r>
          </a:p>
        </p:txBody>
      </p:sp>
    </p:spTree>
    <p:extLst>
      <p:ext uri="{BB962C8B-B14F-4D97-AF65-F5344CB8AC3E}">
        <p14:creationId xmlns:p14="http://schemas.microsoft.com/office/powerpoint/2010/main" val="398005803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Exact reps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388" y="1415170"/>
            <a:ext cx="8583223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70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Foundation Classes </a:t>
            </a:r>
            <a:r>
              <a:rPr lang="en-US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Math</a:t>
            </a:r>
            <a:endParaRPr lang="en-GB" dirty="0">
              <a:solidFill>
                <a:srgbClr val="B79A8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976DA-CB5B-40FA-9D9E-FC8619557074}"/>
              </a:ext>
            </a:extLst>
          </p:cNvPr>
          <p:cNvSpPr txBox="1"/>
          <p:nvPr/>
        </p:nvSpPr>
        <p:spPr>
          <a:xfrm>
            <a:off x="1043608" y="1418422"/>
            <a:ext cx="687676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B79A82"/>
                </a:solidFill>
              </a:rPr>
              <a:t>Linear algebra</a:t>
            </a:r>
            <a:endParaRPr lang="ru-RU" sz="2400" dirty="0">
              <a:solidFill>
                <a:srgbClr val="B79A82"/>
              </a:solidFill>
            </a:endParaRP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Solvers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Eigen values &amp; vectors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SVD</a:t>
            </a: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rgbClr val="B79A82"/>
                </a:solidFill>
              </a:rPr>
              <a:t>Optimization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Newton, BFGS, FRPR, Powell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PSO</a:t>
            </a: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rgbClr val="B79A82"/>
                </a:solidFill>
              </a:rPr>
              <a:t>Approximation and interpolation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By points or sections (discrete data)</a:t>
            </a:r>
          </a:p>
        </p:txBody>
      </p:sp>
    </p:spTree>
    <p:extLst>
      <p:ext uri="{BB962C8B-B14F-4D97-AF65-F5344CB8AC3E}">
        <p14:creationId xmlns:p14="http://schemas.microsoft.com/office/powerpoint/2010/main" val="90741366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Foundation Classes </a:t>
            </a:r>
            <a:r>
              <a:rPr lang="en-US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//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Math</a:t>
            </a:r>
            <a:endParaRPr lang="en-GB" dirty="0">
              <a:solidFill>
                <a:srgbClr val="B79A8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976DA-CB5B-40FA-9D9E-FC8619557074}"/>
              </a:ext>
            </a:extLst>
          </p:cNvPr>
          <p:cNvSpPr txBox="1"/>
          <p:nvPr/>
        </p:nvSpPr>
        <p:spPr>
          <a:xfrm>
            <a:off x="1043608" y="1418422"/>
            <a:ext cx="687676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B79A82"/>
                </a:solidFill>
              </a:rPr>
              <a:t>Linear algebra</a:t>
            </a:r>
            <a:endParaRPr lang="ru-RU" sz="2400" dirty="0">
              <a:solidFill>
                <a:srgbClr val="B79A82"/>
              </a:solidFill>
            </a:endParaRP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Solvers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Eigen values &amp; vectors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SVD</a:t>
            </a: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rgbClr val="B79A82"/>
                </a:solidFill>
              </a:rPr>
              <a:t>Optimization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Newton, BFGS, FRPR, Powell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PSO</a:t>
            </a:r>
            <a:endParaRPr lang="ru-RU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rgbClr val="B79A82"/>
                </a:solidFill>
              </a:rPr>
              <a:t>Approximation and interpolation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By points or sections (discrete data)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By continuous function (e.g. from offset surface to polynomial)</a:t>
            </a:r>
          </a:p>
        </p:txBody>
      </p:sp>
    </p:spTree>
    <p:extLst>
      <p:ext uri="{BB962C8B-B14F-4D97-AF65-F5344CB8AC3E}">
        <p14:creationId xmlns:p14="http://schemas.microsoft.com/office/powerpoint/2010/main" val="2376022440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Modelling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F22E8CD-B9FD-4862-84A6-3A3A91E0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7638"/>
            <a:ext cx="6333333" cy="51904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6336CE13-35B8-46F2-846B-3E8E67807917}"/>
                  </a:ext>
                </a:extLst>
              </p14:cNvPr>
              <p14:cNvContentPartPr/>
              <p14:nvPr/>
            </p14:nvContentPartPr>
            <p14:xfrm>
              <a:off x="1596600" y="1703280"/>
              <a:ext cx="3821760" cy="483624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6336CE13-35B8-46F2-846B-3E8E678079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6600" y="1523640"/>
                <a:ext cx="4001400" cy="51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664747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Modelling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F22E8CD-B9FD-4862-84A6-3A3A91E0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7638"/>
            <a:ext cx="6333333" cy="51904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4554101B-7DF6-45D6-86CF-EE157A3F9F7A}"/>
                  </a:ext>
                </a:extLst>
              </p14:cNvPr>
              <p14:cNvContentPartPr/>
              <p14:nvPr/>
            </p14:nvContentPartPr>
            <p14:xfrm>
              <a:off x="1752120" y="2984160"/>
              <a:ext cx="3657240" cy="349632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4554101B-7DF6-45D6-86CF-EE157A3F9F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2120" y="2804520"/>
                <a:ext cx="3836880" cy="38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7678564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Modelling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F22E8CD-B9FD-4862-84A6-3A3A91E0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7638"/>
            <a:ext cx="6333333" cy="51904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31072021-4B91-4466-B0AF-572010E29838}"/>
                  </a:ext>
                </a:extLst>
              </p14:cNvPr>
              <p14:cNvContentPartPr/>
              <p14:nvPr/>
            </p14:nvContentPartPr>
            <p14:xfrm>
              <a:off x="1737360" y="3009720"/>
              <a:ext cx="3728160" cy="342432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31072021-4B91-4466-B0AF-572010E298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7360" y="2829720"/>
                <a:ext cx="3907800" cy="3783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E4C9F5-3197-4469-99B9-8AA71A17B4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60" y="4181590"/>
            <a:ext cx="2372332" cy="24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5329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Modelling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F22E8CD-B9FD-4862-84A6-3A3A91E0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7638"/>
            <a:ext cx="6333333" cy="51904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35BCFF67-219F-485C-8648-7E2B24DCF46A}"/>
                  </a:ext>
                </a:extLst>
              </p14:cNvPr>
              <p14:cNvContentPartPr/>
              <p14:nvPr/>
            </p14:nvContentPartPr>
            <p14:xfrm>
              <a:off x="3691440" y="3023400"/>
              <a:ext cx="941400" cy="24264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35BCFF67-219F-485C-8648-7E2B24DCF4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1800" y="2843760"/>
                <a:ext cx="112104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96B3553C-3139-4F9F-B584-2D0E2F05C332}"/>
                  </a:ext>
                </a:extLst>
              </p14:cNvPr>
              <p14:cNvContentPartPr/>
              <p14:nvPr/>
            </p14:nvContentPartPr>
            <p14:xfrm>
              <a:off x="1582200" y="3849600"/>
              <a:ext cx="3917520" cy="263664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96B3553C-3139-4F9F-B584-2D0E2F05C3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2560" y="3669600"/>
                <a:ext cx="4097160" cy="29962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7FC33D-8417-474B-9E31-E2A891F68F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60" y="4181590"/>
            <a:ext cx="2372332" cy="24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89022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Modelling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F22E8CD-B9FD-4862-84A6-3A3A91E0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7638"/>
            <a:ext cx="6333333" cy="51904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F8536CA2-A091-447A-A0C0-BC2736337F33}"/>
                  </a:ext>
                </a:extLst>
              </p14:cNvPr>
              <p14:cNvContentPartPr/>
              <p14:nvPr/>
            </p14:nvContentPartPr>
            <p14:xfrm>
              <a:off x="1729080" y="4212120"/>
              <a:ext cx="3745800" cy="122004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F8536CA2-A091-447A-A0C0-BC2736337F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9440" y="4032120"/>
                <a:ext cx="3925440" cy="15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90098D16-ABFA-46FE-9A68-0E56F06EE4B6}"/>
                  </a:ext>
                </a:extLst>
              </p14:cNvPr>
              <p14:cNvContentPartPr/>
              <p14:nvPr/>
            </p14:nvContentPartPr>
            <p14:xfrm>
              <a:off x="3707280" y="3016920"/>
              <a:ext cx="957600" cy="27000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90098D16-ABFA-46FE-9A68-0E56F06EE4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7640" y="2837280"/>
                <a:ext cx="1137240" cy="6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338E0376-7911-4BA9-BA55-95E8E2D5FA22}"/>
                  </a:ext>
                </a:extLst>
              </p14:cNvPr>
              <p14:cNvContentPartPr/>
              <p14:nvPr/>
            </p14:nvContentPartPr>
            <p14:xfrm>
              <a:off x="1756440" y="5359080"/>
              <a:ext cx="3093480" cy="105732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338E0376-7911-4BA9-BA55-95E8E2D5FA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66440" y="5179080"/>
                <a:ext cx="3273120" cy="141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1751750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Modelling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F22E8CD-B9FD-4862-84A6-3A3A91E0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7638"/>
            <a:ext cx="6333333" cy="51904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F9014AFE-F662-47D3-974F-B032A336444F}"/>
                  </a:ext>
                </a:extLst>
              </p14:cNvPr>
              <p14:cNvContentPartPr/>
              <p14:nvPr/>
            </p14:nvContentPartPr>
            <p14:xfrm>
              <a:off x="1609560" y="4378080"/>
              <a:ext cx="3836520" cy="216684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F9014AFE-F662-47D3-974F-B032A33644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9560" y="4198440"/>
                <a:ext cx="4016160" cy="252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3037945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Modelling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F22E8CD-B9FD-4862-84A6-3A3A91E0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7638"/>
            <a:ext cx="6333333" cy="51904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9F16975C-73E8-432F-8ABC-B906AA73D39A}"/>
                  </a:ext>
                </a:extLst>
              </p14:cNvPr>
              <p14:cNvContentPartPr/>
              <p14:nvPr/>
            </p14:nvContentPartPr>
            <p14:xfrm>
              <a:off x="1600200" y="5458080"/>
              <a:ext cx="3081600" cy="104688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9F16975C-73E8-432F-8ABC-B906AA73D3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0560" y="5278080"/>
                <a:ext cx="3261240" cy="140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4434445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Modelling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F22E8CD-B9FD-4862-84A6-3A3A91E0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7638"/>
            <a:ext cx="6333333" cy="51904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BFB5B746-A108-4D9D-8235-F1C510B48AC4}"/>
                  </a:ext>
                </a:extLst>
              </p14:cNvPr>
              <p14:cNvContentPartPr/>
              <p14:nvPr/>
            </p14:nvContentPartPr>
            <p14:xfrm>
              <a:off x="1568160" y="5594160"/>
              <a:ext cx="3109680" cy="89280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BFB5B746-A108-4D9D-8235-F1C510B48A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8160" y="5414520"/>
                <a:ext cx="3289320" cy="125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4477966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Inexact reps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520" y="1431541"/>
            <a:ext cx="8668960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74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Modelling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F22E8CD-B9FD-4862-84A6-3A3A91E0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7638"/>
            <a:ext cx="6333333" cy="51904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7020B5B5-3E10-424C-83F9-3EF1BDDDF654}"/>
                  </a:ext>
                </a:extLst>
              </p14:cNvPr>
              <p14:cNvContentPartPr/>
              <p14:nvPr/>
            </p14:nvContentPartPr>
            <p14:xfrm>
              <a:off x="1871280" y="6206160"/>
              <a:ext cx="1353240" cy="30348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7020B5B5-3E10-424C-83F9-3EF1BDDDF6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1280" y="6026520"/>
                <a:ext cx="153288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56DAD80C-BFCB-412C-B4EE-6AA17B3F8DD7}"/>
                  </a:ext>
                </a:extLst>
              </p14:cNvPr>
              <p14:cNvContentPartPr/>
              <p14:nvPr/>
            </p14:nvContentPartPr>
            <p14:xfrm>
              <a:off x="3297600" y="5616120"/>
              <a:ext cx="1370520" cy="62532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56DAD80C-BFCB-412C-B4EE-6AA17B3F8D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7600" y="5436480"/>
                <a:ext cx="1550160" cy="9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0465962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Modelling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F22E8CD-B9FD-4862-84A6-3A3A91E0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7638"/>
            <a:ext cx="6333333" cy="51904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9AB0D15D-EE44-4EA7-BD97-35283D4F08DA}"/>
                  </a:ext>
                </a:extLst>
              </p14:cNvPr>
              <p14:cNvContentPartPr/>
              <p14:nvPr/>
            </p14:nvContentPartPr>
            <p14:xfrm>
              <a:off x="3372120" y="5574360"/>
              <a:ext cx="1372680" cy="72216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9AB0D15D-EE44-4EA7-BD97-35283D4F08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2480" y="5394720"/>
                <a:ext cx="1552320" cy="10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177A95D3-ED8E-4087-B700-50BCDBBF015F}"/>
                  </a:ext>
                </a:extLst>
              </p14:cNvPr>
              <p14:cNvContentPartPr/>
              <p14:nvPr/>
            </p14:nvContentPartPr>
            <p14:xfrm>
              <a:off x="2570760" y="6503520"/>
              <a:ext cx="462600" cy="7740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177A95D3-ED8E-4087-B700-50BCDBBF01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0760" y="6323880"/>
                <a:ext cx="642240" cy="4370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2D456E-BDE0-409C-8BD3-F75C08218F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20" y="3096387"/>
            <a:ext cx="2824846" cy="18053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3989E8-CCB1-4F0A-ADC6-1D4BE9F795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02" y="4963880"/>
            <a:ext cx="2592898" cy="166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33513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Modelling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F22E8CD-B9FD-4862-84A6-3A3A91E0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7638"/>
            <a:ext cx="6333333" cy="51904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B3179983-D2D5-4DB5-B7AA-5A7CD09B024B}"/>
                  </a:ext>
                </a:extLst>
              </p14:cNvPr>
              <p14:cNvContentPartPr/>
              <p14:nvPr/>
            </p14:nvContentPartPr>
            <p14:xfrm>
              <a:off x="3415680" y="6023280"/>
              <a:ext cx="1326240" cy="18900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B3179983-D2D5-4DB5-B7AA-5A7CD09B02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6040" y="5843280"/>
                <a:ext cx="1505880" cy="5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7CA3059B-25D5-4783-913E-63BAAAC83BB8}"/>
                  </a:ext>
                </a:extLst>
              </p14:cNvPr>
              <p14:cNvContentPartPr/>
              <p14:nvPr/>
            </p14:nvContentPartPr>
            <p14:xfrm>
              <a:off x="2601720" y="6528000"/>
              <a:ext cx="326880" cy="4032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7CA3059B-25D5-4783-913E-63BAAAC83B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2080" y="6348000"/>
                <a:ext cx="506520" cy="39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5752541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Modelling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F22E8CD-B9FD-4862-84A6-3A3A91E0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7638"/>
            <a:ext cx="6333333" cy="5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97838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Modelling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F22E8CD-B9FD-4862-84A6-3A3A91E0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7638"/>
            <a:ext cx="6333333" cy="5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23203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Mesher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F898DA-645A-4FEB-A87D-D105031FB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8" y="1229000"/>
            <a:ext cx="4409524" cy="4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81335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Mesher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42EA8E-194A-4908-9B07-F14D765B3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8" y="1229000"/>
            <a:ext cx="4409524" cy="440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C54BA30-D78A-4FDB-8ADB-7EDCDDBE3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548" y="1229000"/>
            <a:ext cx="4409524" cy="4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32603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Mesher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42EA8E-194A-4908-9B07-F14D765B3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8" y="1229000"/>
            <a:ext cx="4409524" cy="4400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120FF6-3721-4487-BC91-6CC4148E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548" y="1229000"/>
            <a:ext cx="4409524" cy="4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64353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Mesher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42EA8E-194A-4908-9B07-F14D765B3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8" y="1229000"/>
            <a:ext cx="4409524" cy="440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4A144C-B38E-4F42-A3AF-9292B1D32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548" y="1229000"/>
            <a:ext cx="4409524" cy="4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60982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Exchange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EA38B5-473D-4705-972A-9482770C4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52" y="1556792"/>
            <a:ext cx="2944843" cy="46297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33DAF0-AF35-45B5-9487-02226427D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060" y="1551856"/>
            <a:ext cx="2944843" cy="462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73278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 10303, part 42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57200" y="1305342"/>
            <a:ext cx="814724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This part of ISO 10303 [part 42] specifies the resource constructs for the explicit geometric and topological representation of the shape of a product. The scope is determined by the requirements for the explicit </a:t>
            </a:r>
            <a:r>
              <a:rPr lang="en-US" sz="2800" b="1" dirty="0"/>
              <a:t>representation of an ideal product model;</a:t>
            </a:r>
            <a:r>
              <a:rPr lang="en-US" sz="2800" dirty="0"/>
              <a:t> </a:t>
            </a:r>
            <a:r>
              <a:rPr lang="en-US" sz="2800" b="1" dirty="0"/>
              <a:t>tolerances and implicit forms of representation in terms of features are out of scope.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67799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Exchange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24CA2B-8FBC-4837-B1CE-1A9188CF69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060848"/>
            <a:ext cx="3419952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41077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Exchange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24CA2B-8FBC-4837-B1CE-1A9188CF69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060848"/>
            <a:ext cx="3419952" cy="2372056"/>
          </a:xfrm>
          <a:prstGeom prst="rect">
            <a:avLst/>
          </a:prstGeom>
        </p:spPr>
      </p:pic>
      <p:pic>
        <p:nvPicPr>
          <p:cNvPr id="4" name="Picture 4" descr="http://quaoar.su/imgs/blog/xde/xde_assembly.png">
            <a:extLst>
              <a:ext uri="{FF2B5EF4-FFF2-40B4-BE49-F238E27FC236}">
                <a16:creationId xmlns:a16="http://schemas.microsoft.com/office/drawing/2014/main" id="{B83A0DE1-142F-4FC6-B7F6-0D404E90A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2058928"/>
            <a:ext cx="3676650" cy="39243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2438190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OCAF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8B38F5-CB66-4F60-9370-0003EABD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340768"/>
            <a:ext cx="4287553" cy="110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71242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OCAF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8B38F5-CB66-4F60-9370-0003EABD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340768"/>
            <a:ext cx="4287553" cy="11008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F88C78-D541-425A-9CCB-6ECD2AD4F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379" y="2428286"/>
            <a:ext cx="4247242" cy="384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41979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OCAF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DE8CFD-B798-4D1F-9818-59A86A044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524" y="1556792"/>
            <a:ext cx="5180952" cy="4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28746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Visualisation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993919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 the file system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Объект 6">
            <a:extLst>
              <a:ext uri="{FF2B5EF4-FFF2-40B4-BE49-F238E27FC236}">
                <a16:creationId xmlns:a16="http://schemas.microsoft.com/office/drawing/2014/main" id="{12507150-23BA-47B1-BCA4-AE7D6AC90EC3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3178696" cy="4421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2"/>
                </a:solidFill>
              </a:rPr>
              <a:t>Package</a:t>
            </a:r>
            <a:r>
              <a:rPr lang="ru-RU" sz="2400" dirty="0">
                <a:solidFill>
                  <a:schemeClr val="bg2"/>
                </a:solidFill>
              </a:rPr>
              <a:t> 1 </a:t>
            </a:r>
            <a:r>
              <a:rPr lang="en-US" sz="2400" dirty="0">
                <a:solidFill>
                  <a:schemeClr val="bg2"/>
                </a:solidFill>
              </a:rPr>
              <a:t>/ Class</a:t>
            </a:r>
            <a:r>
              <a:rPr lang="ru-RU" sz="2400" dirty="0">
                <a:solidFill>
                  <a:schemeClr val="bg2"/>
                </a:solidFill>
              </a:rPr>
              <a:t> 1</a:t>
            </a:r>
          </a:p>
          <a:p>
            <a:r>
              <a:rPr lang="en-US" sz="2400" dirty="0">
                <a:solidFill>
                  <a:schemeClr val="bg2"/>
                </a:solidFill>
              </a:rPr>
              <a:t>Package</a:t>
            </a:r>
            <a:r>
              <a:rPr lang="ru-RU" sz="2400" dirty="0">
                <a:solidFill>
                  <a:schemeClr val="bg2"/>
                </a:solidFill>
              </a:rPr>
              <a:t> 1 </a:t>
            </a:r>
            <a:r>
              <a:rPr lang="en-US" sz="2400" dirty="0">
                <a:solidFill>
                  <a:schemeClr val="bg2"/>
                </a:solidFill>
              </a:rPr>
              <a:t>/ Class</a:t>
            </a:r>
            <a:r>
              <a:rPr lang="ru-RU" sz="2400" dirty="0">
                <a:solidFill>
                  <a:schemeClr val="bg2"/>
                </a:solidFill>
              </a:rPr>
              <a:t> 2</a:t>
            </a:r>
          </a:p>
          <a:p>
            <a:r>
              <a:rPr lang="en-US" sz="2400" dirty="0">
                <a:solidFill>
                  <a:schemeClr val="bg2"/>
                </a:solidFill>
              </a:rPr>
              <a:t>Package</a:t>
            </a:r>
            <a:r>
              <a:rPr lang="ru-RU" sz="2400" dirty="0">
                <a:solidFill>
                  <a:schemeClr val="bg2"/>
                </a:solidFill>
              </a:rPr>
              <a:t> 2 </a:t>
            </a:r>
            <a:r>
              <a:rPr lang="en-US" sz="2400" dirty="0">
                <a:solidFill>
                  <a:schemeClr val="bg2"/>
                </a:solidFill>
              </a:rPr>
              <a:t>/ Class</a:t>
            </a:r>
            <a:r>
              <a:rPr lang="ru-RU" sz="2400" dirty="0">
                <a:solidFill>
                  <a:schemeClr val="bg2"/>
                </a:solidFill>
              </a:rPr>
              <a:t> 1</a:t>
            </a:r>
          </a:p>
          <a:p>
            <a:r>
              <a:rPr lang="en-US" sz="2400" dirty="0">
                <a:solidFill>
                  <a:schemeClr val="bg2"/>
                </a:solidFill>
              </a:rPr>
              <a:t>Package</a:t>
            </a:r>
            <a:r>
              <a:rPr lang="ru-RU" sz="2400" dirty="0">
                <a:solidFill>
                  <a:schemeClr val="bg2"/>
                </a:solidFill>
              </a:rPr>
              <a:t> 2 </a:t>
            </a:r>
            <a:r>
              <a:rPr lang="en-US" sz="2400" dirty="0">
                <a:solidFill>
                  <a:schemeClr val="bg2"/>
                </a:solidFill>
              </a:rPr>
              <a:t>/ Class</a:t>
            </a:r>
            <a:r>
              <a:rPr lang="ru-RU" sz="2400" dirty="0">
                <a:solidFill>
                  <a:schemeClr val="bg2"/>
                </a:solidFill>
              </a:rPr>
              <a:t> 2</a:t>
            </a:r>
          </a:p>
          <a:p>
            <a:r>
              <a:rPr lang="ru-RU" sz="2400" dirty="0">
                <a:solidFill>
                  <a:schemeClr val="bg2"/>
                </a:solidFill>
              </a:rPr>
              <a:t>…</a:t>
            </a:r>
            <a:endParaRPr lang="en-US" sz="2400" dirty="0">
              <a:solidFill>
                <a:schemeClr val="bg2"/>
              </a:solidFill>
            </a:endParaRP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41F513-640E-455D-AA15-A44DADAA890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79912" y="1600200"/>
            <a:ext cx="4320480" cy="4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53899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11FE76-943E-4089-9254-B4648761D5A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More reading</a:t>
            </a:r>
            <a:endParaRPr lang="en-GB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8AF3A-424E-493C-8D32-52874C57C7A0}"/>
              </a:ext>
            </a:extLst>
          </p:cNvPr>
          <p:cNvSpPr txBox="1"/>
          <p:nvPr/>
        </p:nvSpPr>
        <p:spPr>
          <a:xfrm>
            <a:off x="647564" y="1859340"/>
            <a:ext cx="803923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An Introduction to Solid Modeling. M. </a:t>
            </a:r>
            <a:r>
              <a:rPr lang="en-US" sz="2400" dirty="0" err="1">
                <a:solidFill>
                  <a:schemeClr val="bg2"/>
                </a:solidFill>
              </a:rPr>
              <a:t>Mantyla</a:t>
            </a:r>
            <a:r>
              <a:rPr lang="en-US" sz="2400" dirty="0">
                <a:solidFill>
                  <a:schemeClr val="bg2"/>
                </a:solidFill>
              </a:rPr>
              <a:t>. 1988.</a:t>
            </a:r>
            <a:endParaRPr lang="ru-RU" sz="24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The NURBS Book. L. </a:t>
            </a:r>
            <a:r>
              <a:rPr lang="en-US" sz="2400" dirty="0" err="1">
                <a:solidFill>
                  <a:schemeClr val="bg2"/>
                </a:solidFill>
              </a:rPr>
              <a:t>Piegl</a:t>
            </a:r>
            <a:r>
              <a:rPr lang="en-US" sz="2400" dirty="0">
                <a:solidFill>
                  <a:schemeClr val="bg2"/>
                </a:solidFill>
              </a:rPr>
              <a:t>, W. Tiller.</a:t>
            </a:r>
            <a:endParaRPr lang="ru-RU" sz="24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Solid Modelling and CAD Systems. How to Survive a CAD System. I. Stroud. 2011.</a:t>
            </a:r>
            <a:endParaRPr lang="ru-RU" sz="2400" dirty="0">
              <a:solidFill>
                <a:schemeClr val="bg2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Open Cascade Technology Overview //</a:t>
            </a:r>
            <a:r>
              <a:rPr lang="ru-RU" sz="24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URL: </a:t>
            </a:r>
            <a:r>
              <a:rPr lang="en-US" sz="2400" dirty="0">
                <a:solidFill>
                  <a:srgbClr val="B79A8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http://quaoar.su/blog/page/opencascade-overview</a:t>
            </a:r>
            <a:endParaRPr lang="en-US" sz="2400" dirty="0">
              <a:solidFill>
                <a:srgbClr val="B79A82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3D Modelling with ACIS. </a:t>
            </a:r>
            <a:r>
              <a:rPr lang="en-US" sz="2400" dirty="0" err="1">
                <a:solidFill>
                  <a:schemeClr val="bg2"/>
                </a:solidFill>
              </a:rPr>
              <a:t>Corney</a:t>
            </a:r>
            <a:r>
              <a:rPr lang="en-US" sz="2400" dirty="0">
                <a:solidFill>
                  <a:schemeClr val="bg2"/>
                </a:solidFill>
              </a:rPr>
              <a:t> J.R., Lim T. 2001. </a:t>
            </a:r>
            <a:endParaRPr lang="en-US" sz="40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811908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support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087"/>
          </a:xfrm>
        </p:spPr>
        <p:txBody>
          <a:bodyPr/>
          <a:lstStyle/>
          <a:p>
            <a:r>
              <a:rPr lang="en-US" sz="1800" dirty="0"/>
              <a:t>Linear algebra</a:t>
            </a:r>
            <a:endParaRPr lang="ru-RU" sz="1800" dirty="0"/>
          </a:p>
          <a:p>
            <a:pPr lvl="1"/>
            <a:r>
              <a:rPr lang="en-US" sz="1800" dirty="0"/>
              <a:t>Solvers</a:t>
            </a:r>
          </a:p>
          <a:p>
            <a:pPr lvl="1"/>
            <a:r>
              <a:rPr lang="en-US" sz="1800" dirty="0"/>
              <a:t>Eigen values &amp; vectors</a:t>
            </a:r>
          </a:p>
          <a:p>
            <a:pPr lvl="1"/>
            <a:r>
              <a:rPr lang="en-US" sz="1800" dirty="0"/>
              <a:t>SVD</a:t>
            </a:r>
            <a:endParaRPr lang="ru-RU" sz="1800" dirty="0"/>
          </a:p>
          <a:p>
            <a:r>
              <a:rPr lang="en-US" sz="1800" dirty="0"/>
              <a:t>Optimization</a:t>
            </a:r>
          </a:p>
          <a:p>
            <a:pPr lvl="1"/>
            <a:r>
              <a:rPr lang="en-US" sz="1800" dirty="0"/>
              <a:t>Newton, BFGS, FRPR, Powell</a:t>
            </a:r>
          </a:p>
          <a:p>
            <a:pPr lvl="1"/>
            <a:r>
              <a:rPr lang="en-US" sz="1800" dirty="0"/>
              <a:t>PSO</a:t>
            </a:r>
            <a:endParaRPr lang="ru-RU" sz="1800" dirty="0"/>
          </a:p>
          <a:p>
            <a:r>
              <a:rPr lang="en-US" sz="1800" dirty="0"/>
              <a:t>Approximation and interpolation</a:t>
            </a:r>
          </a:p>
          <a:p>
            <a:pPr lvl="1"/>
            <a:r>
              <a:rPr lang="en-US" sz="1800" dirty="0"/>
              <a:t>By points or sections (discrete data)</a:t>
            </a:r>
          </a:p>
          <a:p>
            <a:pPr lvl="1"/>
            <a:r>
              <a:rPr lang="en-US" sz="1800" dirty="0"/>
              <a:t>By continuous function (e.g. from offset surface to polynomial)</a:t>
            </a:r>
          </a:p>
          <a:p>
            <a:pPr lvl="1"/>
            <a:endParaRPr lang="ru-RU" sz="2000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5129590"/>
            <a:ext cx="1722576" cy="1495290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97170" y="5254067"/>
            <a:ext cx="5170338" cy="767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34000" y="1417638"/>
            <a:ext cx="3899766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00093" y="2168859"/>
            <a:ext cx="3286708" cy="1758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20577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59</a:t>
            </a:fld>
            <a:endParaRPr lang="en-GB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087"/>
          </a:xfrm>
        </p:spPr>
        <p:txBody>
          <a:bodyPr/>
          <a:lstStyle/>
          <a:p>
            <a:r>
              <a:rPr lang="en-US" sz="2400" dirty="0"/>
              <a:t>Surface</a:t>
            </a:r>
            <a:endParaRPr lang="ru-RU" sz="2400" dirty="0"/>
          </a:p>
          <a:p>
            <a:pPr lvl="1"/>
            <a:r>
              <a:rPr lang="en-US" sz="2400" dirty="0"/>
              <a:t>Kinematic surfaces</a:t>
            </a:r>
          </a:p>
          <a:p>
            <a:pPr lvl="1"/>
            <a:r>
              <a:rPr lang="en-US" sz="2400" dirty="0"/>
              <a:t>Skinning</a:t>
            </a:r>
          </a:p>
          <a:p>
            <a:pPr lvl="1"/>
            <a:r>
              <a:rPr lang="ru-RU" sz="2400" dirty="0"/>
              <a:t>…</a:t>
            </a:r>
          </a:p>
          <a:p>
            <a:r>
              <a:rPr lang="en-US" sz="2400" dirty="0"/>
              <a:t>Solid</a:t>
            </a:r>
          </a:p>
          <a:p>
            <a:pPr lvl="1"/>
            <a:r>
              <a:rPr lang="en-US" sz="2400" dirty="0"/>
              <a:t>Prism</a:t>
            </a:r>
          </a:p>
          <a:p>
            <a:pPr lvl="1"/>
            <a:r>
              <a:rPr lang="en-US" sz="2400" dirty="0"/>
              <a:t>Draft</a:t>
            </a:r>
            <a:endParaRPr lang="ru-RU" sz="2400" dirty="0"/>
          </a:p>
          <a:p>
            <a:pPr lvl="1"/>
            <a:r>
              <a:rPr lang="en-US" sz="2400" dirty="0"/>
              <a:t>Thin-walled solid</a:t>
            </a:r>
          </a:p>
          <a:p>
            <a:pPr lvl="1"/>
            <a:r>
              <a:rPr lang="en-US" sz="2400" dirty="0"/>
              <a:t>Booleans</a:t>
            </a:r>
            <a:endParaRPr lang="ru-RU" sz="2400" dirty="0"/>
          </a:p>
          <a:p>
            <a:pPr lvl="1"/>
            <a:r>
              <a:rPr lang="ru-RU" sz="2400" dirty="0"/>
              <a:t>…</a:t>
            </a:r>
            <a:endParaRPr lang="en-US" sz="2400" dirty="0"/>
          </a:p>
          <a:p>
            <a:pPr lvl="1"/>
            <a:endParaRPr lang="ru-RU" sz="2000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34" y="607674"/>
            <a:ext cx="2372332" cy="24265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20" y="3096387"/>
            <a:ext cx="2824846" cy="180530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02" y="4963880"/>
            <a:ext cx="2592898" cy="166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21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B-Rep?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57200" y="1305342"/>
            <a:ext cx="81472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Boundary modelers are currently dominating the CAD/CAM market. Why is it so? The short answer to this question as defined in [5]:</a:t>
            </a:r>
          </a:p>
          <a:p>
            <a:endParaRPr lang="en-US" sz="2800" dirty="0"/>
          </a:p>
          <a:p>
            <a:r>
              <a:rPr lang="en-US" sz="2800" b="1" dirty="0"/>
              <a:t>WYSIWYG:</a:t>
            </a:r>
            <a:r>
              <a:rPr lang="en-US" sz="2800" dirty="0"/>
              <a:t> every EDGE and FACE displayed on the screen is explicitly held in the model’s data structure, making the editing and interrogation of objects straightforward. This may appear to be a trivial point but it makes the attachment of attributes, such as machining tolerances, </a:t>
            </a:r>
            <a:r>
              <a:rPr lang="en-US" sz="2800"/>
              <a:t>to elements </a:t>
            </a:r>
            <a:r>
              <a:rPr lang="en-US" sz="2800" dirty="0"/>
              <a:t>very easy.</a:t>
            </a:r>
          </a:p>
        </p:txBody>
      </p:sp>
    </p:spTree>
    <p:extLst>
      <p:ext uri="{BB962C8B-B14F-4D97-AF65-F5344CB8AC3E}">
        <p14:creationId xmlns:p14="http://schemas.microsoft.com/office/powerpoint/2010/main" val="2841682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exchange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60</a:t>
            </a:fld>
            <a:endParaRPr lang="en-GB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087"/>
          </a:xfrm>
        </p:spPr>
        <p:txBody>
          <a:bodyPr/>
          <a:lstStyle/>
          <a:p>
            <a:r>
              <a:rPr lang="en-US" sz="2000" dirty="0"/>
              <a:t>Format</a:t>
            </a:r>
            <a:r>
              <a:rPr lang="ru-RU" sz="2000" dirty="0"/>
              <a:t>:</a:t>
            </a:r>
            <a:endParaRPr lang="en-US" sz="2000" dirty="0"/>
          </a:p>
          <a:p>
            <a:pPr lvl="1"/>
            <a:r>
              <a:rPr lang="en-US" sz="2000" dirty="0"/>
              <a:t>Exact: STEP (ISO 10303), IGES</a:t>
            </a:r>
          </a:p>
          <a:p>
            <a:pPr lvl="1"/>
            <a:r>
              <a:rPr lang="en-US" sz="2000" dirty="0"/>
              <a:t>Polygonal</a:t>
            </a:r>
            <a:r>
              <a:rPr lang="ru-RU" sz="2000" dirty="0"/>
              <a:t>: </a:t>
            </a:r>
            <a:r>
              <a:rPr lang="en-US" sz="2000" dirty="0"/>
              <a:t>STL, VRML, OBJ, glTF</a:t>
            </a:r>
            <a:endParaRPr lang="ru-RU" sz="2000" dirty="0"/>
          </a:p>
          <a:p>
            <a:r>
              <a:rPr lang="en-US" sz="2000" dirty="0"/>
              <a:t>Data</a:t>
            </a:r>
            <a:r>
              <a:rPr lang="ru-RU" sz="2000" dirty="0"/>
              <a:t>:</a:t>
            </a:r>
          </a:p>
          <a:p>
            <a:pPr lvl="1"/>
            <a:r>
              <a:rPr lang="en-US" sz="2000" dirty="0"/>
              <a:t>Geometry</a:t>
            </a:r>
            <a:endParaRPr lang="ru-RU" sz="2000" dirty="0"/>
          </a:p>
          <a:p>
            <a:pPr lvl="1"/>
            <a:r>
              <a:rPr lang="en-US" sz="2000" dirty="0"/>
              <a:t>Meta</a:t>
            </a:r>
            <a:r>
              <a:rPr lang="ru-RU" sz="2000" dirty="0"/>
              <a:t> (</a:t>
            </a:r>
            <a:r>
              <a:rPr lang="en-US" sz="2000" dirty="0"/>
              <a:t>assemblies</a:t>
            </a:r>
            <a:r>
              <a:rPr lang="ru-RU" sz="2000" dirty="0"/>
              <a:t>, </a:t>
            </a:r>
            <a:r>
              <a:rPr lang="en-US" sz="2000" dirty="0"/>
              <a:t>colors</a:t>
            </a:r>
            <a:r>
              <a:rPr lang="ru-RU" sz="2000" dirty="0"/>
              <a:t>, </a:t>
            </a:r>
            <a:r>
              <a:rPr lang="en-US" sz="2000" dirty="0"/>
              <a:t>names, attributes, etc.</a:t>
            </a:r>
            <a:r>
              <a:rPr lang="ru-RU" sz="2000" dirty="0"/>
              <a:t>)</a:t>
            </a:r>
            <a:endParaRPr lang="en-US" sz="2000" dirty="0"/>
          </a:p>
          <a:p>
            <a:pPr lvl="1"/>
            <a:endParaRPr lang="ru-RU" sz="2000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984294"/>
            <a:ext cx="3419952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221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filesystem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61</a:t>
            </a:fld>
            <a:endParaRPr lang="en-GB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087"/>
          </a:xfrm>
        </p:spPr>
        <p:txBody>
          <a:bodyPr/>
          <a:lstStyle/>
          <a:p>
            <a:r>
              <a:rPr lang="en-US" sz="2400" dirty="0"/>
              <a:t>Package</a:t>
            </a:r>
            <a:r>
              <a:rPr lang="ru-RU" sz="2400" dirty="0"/>
              <a:t> 1 </a:t>
            </a:r>
            <a:r>
              <a:rPr lang="en-US" sz="2400" dirty="0"/>
              <a:t>/ Class</a:t>
            </a:r>
            <a:r>
              <a:rPr lang="ru-RU" sz="2400" dirty="0"/>
              <a:t> 1</a:t>
            </a:r>
          </a:p>
          <a:p>
            <a:r>
              <a:rPr lang="en-US" sz="2400" dirty="0"/>
              <a:t>Package</a:t>
            </a:r>
            <a:r>
              <a:rPr lang="ru-RU" sz="2400" dirty="0"/>
              <a:t> 1 </a:t>
            </a:r>
            <a:r>
              <a:rPr lang="en-US" sz="2400" dirty="0"/>
              <a:t>/ Class</a:t>
            </a:r>
            <a:r>
              <a:rPr lang="ru-RU" sz="2400" dirty="0"/>
              <a:t> 2</a:t>
            </a:r>
          </a:p>
          <a:p>
            <a:r>
              <a:rPr lang="en-US" sz="2400" dirty="0"/>
              <a:t>Package</a:t>
            </a:r>
            <a:r>
              <a:rPr lang="ru-RU" sz="2400" dirty="0"/>
              <a:t> 2 </a:t>
            </a:r>
            <a:r>
              <a:rPr lang="en-US" sz="2400" dirty="0"/>
              <a:t>/ Class</a:t>
            </a:r>
            <a:r>
              <a:rPr lang="ru-RU" sz="2400" dirty="0"/>
              <a:t> 1</a:t>
            </a:r>
          </a:p>
          <a:p>
            <a:r>
              <a:rPr lang="en-US" sz="2400" dirty="0"/>
              <a:t>Package</a:t>
            </a:r>
            <a:r>
              <a:rPr lang="ru-RU" sz="2400" dirty="0"/>
              <a:t> 2 </a:t>
            </a:r>
            <a:r>
              <a:rPr lang="en-US" sz="2400" dirty="0"/>
              <a:t>/ Class</a:t>
            </a:r>
            <a:r>
              <a:rPr lang="ru-RU" sz="2400" dirty="0"/>
              <a:t> 2</a:t>
            </a:r>
          </a:p>
          <a:p>
            <a:r>
              <a:rPr lang="ru-RU" sz="2400" dirty="0"/>
              <a:t>…</a:t>
            </a:r>
            <a:endParaRPr lang="en-US" sz="2400" dirty="0"/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600200"/>
            <a:ext cx="4320480" cy="47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13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with</a:t>
            </a:r>
            <a:r>
              <a:rPr lang="ru-RU" dirty="0"/>
              <a:t> </a:t>
            </a:r>
            <a:r>
              <a:rPr lang="en-US" dirty="0"/>
              <a:t>CMake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62</a:t>
            </a:fld>
            <a:endParaRPr lang="en-GB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7239" y="3706650"/>
            <a:ext cx="2808134" cy="222171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1417638"/>
            <a:ext cx="3214850" cy="208823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7408" y="1401202"/>
            <a:ext cx="4267796" cy="164805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5076" y="3789040"/>
            <a:ext cx="4106256" cy="102846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1620" y="5100680"/>
            <a:ext cx="2324424" cy="14384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9180" y="1516144"/>
            <a:ext cx="49244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  <a:endParaRPr lang="ru-RU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8032342" y="1318496"/>
            <a:ext cx="49244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2</a:t>
            </a:r>
            <a:endParaRPr lang="ru-RU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588856" y="4002537"/>
            <a:ext cx="49244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3</a:t>
            </a:r>
            <a:endParaRPr lang="ru-RU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6812713" y="3651451"/>
            <a:ext cx="49244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4</a:t>
            </a:r>
            <a:endParaRPr lang="ru-RU" sz="3600" dirty="0"/>
          </a:p>
        </p:txBody>
      </p:sp>
      <p:sp>
        <p:nvSpPr>
          <p:cNvPr id="18" name="TextBox 17"/>
          <p:cNvSpPr txBox="1"/>
          <p:nvPr/>
        </p:nvSpPr>
        <p:spPr>
          <a:xfrm>
            <a:off x="3229824" y="5292705"/>
            <a:ext cx="49244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5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837767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reading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63</a:t>
            </a:fld>
            <a:endParaRPr lang="en-GB" dirty="0"/>
          </a:p>
        </p:txBody>
      </p:sp>
      <p:sp>
        <p:nvSpPr>
          <p:cNvPr id="10" name="Content Placeholder 5"/>
          <p:cNvSpPr>
            <a:spLocks noGrp="1"/>
          </p:cNvSpPr>
          <p:nvPr>
            <p:ph idx="1"/>
          </p:nvPr>
        </p:nvSpPr>
        <p:spPr>
          <a:xfrm>
            <a:off x="683568" y="1880828"/>
            <a:ext cx="8003232" cy="424533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An Introduction to Solid Modeling. M. Mantyla. 1988.</a:t>
            </a:r>
            <a:endParaRPr lang="ru-RU" sz="2400" dirty="0"/>
          </a:p>
          <a:p>
            <a:pPr marL="457200" indent="-457200">
              <a:buAutoNum type="arabicPeriod"/>
            </a:pPr>
            <a:r>
              <a:rPr lang="en-US" sz="2400" dirty="0"/>
              <a:t>The NURBS Book. L. Piegl, W. Tiller.</a:t>
            </a:r>
            <a:endParaRPr lang="ru-RU" sz="2400" dirty="0"/>
          </a:p>
          <a:p>
            <a:pPr marL="457200" indent="-457200">
              <a:buAutoNum type="arabicPeriod"/>
            </a:pPr>
            <a:r>
              <a:rPr lang="en-US" sz="2400" dirty="0"/>
              <a:t>Solid Modelling and CAD Systems. How to Survive a CAD System. I. Stroud. 2011.</a:t>
            </a:r>
            <a:endParaRPr lang="ru-RU" sz="2400" dirty="0"/>
          </a:p>
          <a:p>
            <a:pPr marL="457200" indent="-457200">
              <a:buAutoNum type="arabicPeriod"/>
            </a:pPr>
            <a:r>
              <a:rPr lang="en-US" sz="2400" dirty="0"/>
              <a:t>Open Cascade Technology Overview //</a:t>
            </a:r>
            <a:r>
              <a:rPr lang="ru-RU" sz="2400" dirty="0"/>
              <a:t> </a:t>
            </a:r>
            <a:r>
              <a:rPr lang="en-US" sz="2400" dirty="0"/>
              <a:t>URL: </a:t>
            </a:r>
            <a:r>
              <a:rPr lang="en-US" sz="2400" dirty="0">
                <a:hlinkClick r:id="rId3"/>
              </a:rPr>
              <a:t>http://quaoar.su/blog/page/opencascade-overview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3D Modelling with ACIS. Corney J.R., Lim T. 2001. </a:t>
            </a:r>
            <a:endParaRPr lang="en-US" sz="4000" i="1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816932"/>
            <a:ext cx="7772400" cy="866527"/>
          </a:xfrm>
        </p:spPr>
        <p:txBody>
          <a:bodyPr>
            <a:normAutofit/>
          </a:bodyPr>
          <a:lstStyle/>
          <a:p>
            <a:r>
              <a:rPr lang="en-US" sz="3200" dirty="0"/>
              <a:t>Hello World</a:t>
            </a: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569216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Entry point: Draw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65</a:t>
            </a:fld>
            <a:endParaRPr lang="en-GB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60"/>
          </a:xfrm>
        </p:spPr>
        <p:txBody>
          <a:bodyPr/>
          <a:lstStyle/>
          <a:p>
            <a:r>
              <a:rPr lang="en-US" sz="2400" dirty="0"/>
              <a:t>Tcl interpreter with extensions</a:t>
            </a:r>
            <a:endParaRPr lang="ru-RU" sz="2400" dirty="0"/>
          </a:p>
          <a:p>
            <a:r>
              <a:rPr lang="en-US" sz="2400" dirty="0"/>
              <a:t>Access to the entire modeling API</a:t>
            </a:r>
            <a:endParaRPr lang="ru-RU" sz="2400" dirty="0"/>
          </a:p>
          <a:p>
            <a:r>
              <a:rPr lang="en-US" sz="2400" dirty="0"/>
              <a:t>Rapid prototyping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63134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66</a:t>
            </a:fld>
            <a:endParaRPr lang="en-GB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57200" y="1600201"/>
            <a:ext cx="1846548" cy="1504764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&gt; </a:t>
            </a:r>
            <a:r>
              <a:rPr lang="en-US" sz="2400" b="1" dirty="0"/>
              <a:t>pload</a:t>
            </a:r>
            <a:r>
              <a:rPr lang="en-US" sz="2400" dirty="0"/>
              <a:t> ALL</a:t>
            </a:r>
          </a:p>
          <a:p>
            <a:pPr>
              <a:buNone/>
            </a:pPr>
            <a:r>
              <a:rPr lang="en-US" sz="2400" dirty="0"/>
              <a:t>&gt; </a:t>
            </a:r>
            <a:r>
              <a:rPr lang="en-US" sz="2400" b="1" dirty="0"/>
              <a:t>box</a:t>
            </a:r>
            <a:r>
              <a:rPr lang="en-US" sz="2400" dirty="0"/>
              <a:t> a 1 1 1</a:t>
            </a:r>
          </a:p>
          <a:p>
            <a:pPr>
              <a:buNone/>
            </a:pPr>
            <a:r>
              <a:rPr lang="en-US" sz="2400" dirty="0"/>
              <a:t>&gt; </a:t>
            </a:r>
            <a:r>
              <a:rPr lang="en-US" sz="2400" b="1" dirty="0"/>
              <a:t>axo</a:t>
            </a:r>
            <a:r>
              <a:rPr lang="en-US" sz="2400" dirty="0"/>
              <a:t>; </a:t>
            </a:r>
            <a:r>
              <a:rPr lang="en-US" sz="2400" b="1" dirty="0"/>
              <a:t>fit</a:t>
            </a:r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9713" y="1463214"/>
            <a:ext cx="1914188" cy="1965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Объект 6"/>
          <p:cNvSpPr txBox="1">
            <a:spLocks/>
          </p:cNvSpPr>
          <p:nvPr/>
        </p:nvSpPr>
        <p:spPr>
          <a:xfrm>
            <a:off x="467544" y="3825044"/>
            <a:ext cx="1908212" cy="2484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vinit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vdisplay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&gt;&gt; f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dirty="0"/>
              <a:t>&gt;&gt; 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&gt;&gt; Ctrl + RMB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3933056"/>
            <a:ext cx="1916992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1556792"/>
            <a:ext cx="3257450" cy="1156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267744" y="1268760"/>
            <a:ext cx="49244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  <a:endParaRPr lang="ru-RU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2231740" y="3681028"/>
            <a:ext cx="49244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2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5076056" y="1340768"/>
            <a:ext cx="49244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3</a:t>
            </a:r>
            <a:endParaRPr lang="ru-RU" sz="36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056" y="2744924"/>
            <a:ext cx="3317372" cy="2593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6912260" y="5013176"/>
            <a:ext cx="576064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12060" y="2924944"/>
            <a:ext cx="972108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134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Prismatic block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67</a:t>
            </a:fld>
            <a:endParaRPr lang="en-GB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57200" y="1232756"/>
            <a:ext cx="7823212" cy="5040559"/>
          </a:xfrm>
        </p:spPr>
        <p:txBody>
          <a:bodyPr>
            <a:normAutofit fontScale="32500" lnSpcReduction="20000"/>
          </a:bodyPr>
          <a:lstStyle/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proc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buildBlock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L0 B0 a1Deg a2Deg height} {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global $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resname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set Pi 3.1415926535897931</a:t>
            </a:r>
          </a:p>
          <a:p>
            <a:pPr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# Design variables.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set a1 [expr $a1Deg.*$Pi/180.]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set a2 [expr $a2Deg.*$Pi/180.]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set V1x [expr -$L0/2 - tan($a1)*$B0/2]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set V1y 0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set V2x [expr $L0/2 + tan($a2)*$B0/2]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set V2y 0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set V3x [expr $L0/2 - tan($a2)*$B0/2]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set V3y $B0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set V4x [expr -$L0/2 + tan($a1)*$B0/2]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set V4y $B0</a:t>
            </a:r>
          </a:p>
          <a:p>
            <a:pPr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# Build topology.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vertex V1 $V1x $V1y 0.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vertex V2 $V2x $V2y 0.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vertex V3 $V3x $V3y 0.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vertex V4 $V4x $V4y 0.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#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edge e1 V2 V1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edge e2 V1 V4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edge e3 V4 V3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edge e4 V3 V2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wire w e1 e2 e3 e4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mkplane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 w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#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prism $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f 0 0 $height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pload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ALL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source C:/Work/lendlease/demo-ssv/create-block-01.tcl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buildBlock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b 130 60 20 45 30</a:t>
            </a:r>
          </a:p>
          <a:p>
            <a:pPr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top; fit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528312-F08D-4099-BB12-0DC9CE7A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1500673"/>
            <a:ext cx="5819048" cy="2047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74ABCB-41ED-4846-8224-310DF9006EDB}"/>
              </a:ext>
            </a:extLst>
          </p:cNvPr>
          <p:cNvSpPr txBox="1"/>
          <p:nvPr/>
        </p:nvSpPr>
        <p:spPr>
          <a:xfrm>
            <a:off x="2807804" y="3522311"/>
            <a:ext cx="432048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V1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990D1-7926-4728-9E6A-B6AC8F9FBC05}"/>
              </a:ext>
            </a:extLst>
          </p:cNvPr>
          <p:cNvSpPr txBox="1"/>
          <p:nvPr/>
        </p:nvSpPr>
        <p:spPr>
          <a:xfrm>
            <a:off x="8446832" y="3521015"/>
            <a:ext cx="432048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V2</a:t>
            </a:r>
            <a:endParaRPr lang="ru-RU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F950AF-F369-4E9E-A164-583400C814FE}"/>
              </a:ext>
            </a:extLst>
          </p:cNvPr>
          <p:cNvSpPr txBox="1"/>
          <p:nvPr/>
        </p:nvSpPr>
        <p:spPr>
          <a:xfrm>
            <a:off x="8337962" y="1162119"/>
            <a:ext cx="432048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V3</a:t>
            </a:r>
            <a:endParaRPr lang="ru-RU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54055-58F8-48C8-83F0-9382C35E066D}"/>
              </a:ext>
            </a:extLst>
          </p:cNvPr>
          <p:cNvSpPr txBox="1"/>
          <p:nvPr/>
        </p:nvSpPr>
        <p:spPr>
          <a:xfrm>
            <a:off x="2802082" y="1500673"/>
            <a:ext cx="432048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V4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8363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things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68</a:t>
            </a:fld>
            <a:endParaRPr lang="en-GB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57200" y="1600201"/>
            <a:ext cx="3322712" cy="532655"/>
          </a:xfrm>
        </p:spPr>
        <p:txBody>
          <a:bodyPr/>
          <a:lstStyle/>
          <a:p>
            <a:r>
              <a:rPr lang="en-US" sz="2400" dirty="0"/>
              <a:t>ACIS Scheme AIDE</a:t>
            </a:r>
          </a:p>
          <a:p>
            <a:endParaRPr lang="ru-RU" dirty="0"/>
          </a:p>
        </p:txBody>
      </p:sp>
      <p:pic>
        <p:nvPicPr>
          <p:cNvPr id="13314" name="Picture 2" descr="http://quaoar.su/imgs/blog/qr_blog_acis_AID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204864"/>
            <a:ext cx="3067050" cy="1752600"/>
          </a:xfrm>
          <a:prstGeom prst="rect">
            <a:avLst/>
          </a:prstGeom>
          <a:noFill/>
        </p:spPr>
      </p:pic>
      <p:sp>
        <p:nvSpPr>
          <p:cNvPr id="6" name="Объект 6"/>
          <p:cNvSpPr txBox="1">
            <a:spLocks/>
          </p:cNvSpPr>
          <p:nvPr/>
        </p:nvSpPr>
        <p:spPr>
          <a:xfrm>
            <a:off x="4463988" y="1592796"/>
            <a:ext cx="3322712" cy="53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C3D Test Application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2204864"/>
            <a:ext cx="3096344" cy="177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Прямоугольник 15"/>
          <p:cNvSpPr/>
          <p:nvPr/>
        </p:nvSpPr>
        <p:spPr>
          <a:xfrm>
            <a:off x="1691680" y="4365104"/>
            <a:ext cx="5256584" cy="369332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It is never a CAD-system, just a console or test app.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3134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build a simple app?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69</a:t>
            </a:fld>
            <a:endParaRPr lang="en-GB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061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Options</a:t>
            </a:r>
            <a:endParaRPr lang="ru-RU" dirty="0"/>
          </a:p>
          <a:p>
            <a:pPr lvl="1"/>
            <a:r>
              <a:rPr lang="en-US" sz="2400" dirty="0"/>
              <a:t>Your</a:t>
            </a:r>
            <a:r>
              <a:rPr lang="ru-RU" sz="2400" dirty="0"/>
              <a:t> </a:t>
            </a:r>
            <a:r>
              <a:rPr lang="en-US" sz="2400" dirty="0"/>
              <a:t>main() function </a:t>
            </a:r>
            <a:r>
              <a:rPr lang="en-US" sz="2400" dirty="0">
                <a:solidFill>
                  <a:srgbClr val="FF0000"/>
                </a:solidFill>
              </a:rPr>
              <a:t>// No visualization</a:t>
            </a:r>
          </a:p>
          <a:p>
            <a:pPr lvl="1"/>
            <a:r>
              <a:rPr lang="en-US" sz="2400" dirty="0"/>
              <a:t>Executable with</a:t>
            </a:r>
            <a:r>
              <a:rPr lang="ru-RU" sz="2400" dirty="0"/>
              <a:t> </a:t>
            </a:r>
            <a:r>
              <a:rPr lang="en-US" sz="2400" dirty="0"/>
              <a:t>Draw</a:t>
            </a:r>
            <a:r>
              <a:rPr lang="ru-RU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// .exe</a:t>
            </a:r>
          </a:p>
          <a:p>
            <a:pPr lvl="1"/>
            <a:r>
              <a:rPr lang="en-US" sz="2400" dirty="0"/>
              <a:t>Plugin for</a:t>
            </a:r>
            <a:r>
              <a:rPr lang="ru-RU" sz="2400" dirty="0"/>
              <a:t> </a:t>
            </a:r>
            <a:r>
              <a:rPr lang="en-US" sz="2400" dirty="0"/>
              <a:t>Draw </a:t>
            </a:r>
            <a:r>
              <a:rPr lang="en-US" sz="2400" dirty="0">
                <a:solidFill>
                  <a:srgbClr val="FF0000"/>
                </a:solidFill>
              </a:rPr>
              <a:t>// .</a:t>
            </a:r>
            <a:r>
              <a:rPr lang="en-US" sz="2400" dirty="0" err="1">
                <a:solidFill>
                  <a:srgbClr val="FF0000"/>
                </a:solidFill>
              </a:rPr>
              <a:t>dll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313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57200" y="1305342"/>
            <a:ext cx="814724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It is extremely hard to build a robust modeler. In general, the following criteria are used to assess every single algorithm:</a:t>
            </a:r>
          </a:p>
          <a:p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Accuracy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Robustness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Efficiency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(*) Intelligence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r>
              <a:rPr lang="en-US" sz="2800" dirty="0"/>
              <a:t>Moreover, there should be ENOUGH algorithms to allow for general-purpose geometric modeling.</a:t>
            </a:r>
          </a:p>
        </p:txBody>
      </p:sp>
    </p:spTree>
    <p:extLst>
      <p:ext uri="{BB962C8B-B14F-4D97-AF65-F5344CB8AC3E}">
        <p14:creationId xmlns:p14="http://schemas.microsoft.com/office/powerpoint/2010/main" val="283985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816932"/>
            <a:ext cx="7772400" cy="866527"/>
          </a:xfrm>
        </p:spPr>
        <p:txBody>
          <a:bodyPr>
            <a:normAutofit/>
          </a:bodyPr>
          <a:lstStyle/>
          <a:p>
            <a:r>
              <a:rPr lang="en-US" sz="3200" dirty="0"/>
              <a:t>Understanding B-rep</a:t>
            </a: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4260735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Geometry vs Topology</a:t>
            </a:r>
            <a:endParaRPr lang="en-GB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71</a:t>
            </a:fld>
            <a:endParaRPr lang="en-GB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909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“To solve many of geometric problems we do not need to know spatial information but what is required to be known is neighborhood or connectivity information termed as </a:t>
            </a:r>
            <a:r>
              <a:rPr lang="en-US" sz="2400" b="1" dirty="0"/>
              <a:t>topology</a:t>
            </a:r>
            <a:r>
              <a:rPr lang="en-US" sz="2400" dirty="0"/>
              <a:t>.” Sandip Jadhav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85909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ISO 10303-42 says</a:t>
            </a:r>
            <a:endParaRPr lang="en-GB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72</a:t>
            </a:fld>
            <a:endParaRPr lang="en-GB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9099"/>
          </a:xfrm>
        </p:spPr>
        <p:txBody>
          <a:bodyPr>
            <a:normAutofit/>
          </a:bodyPr>
          <a:lstStyle/>
          <a:p>
            <a:r>
              <a:rPr lang="en-US" sz="2000" dirty="0"/>
              <a:t>The geometry … is exclusively the </a:t>
            </a:r>
            <a:r>
              <a:rPr lang="en-US" sz="2000" b="1" dirty="0"/>
              <a:t>geometry of parametric curves and surfaces.</a:t>
            </a:r>
            <a:r>
              <a:rPr lang="en-US" sz="2000" dirty="0"/>
              <a:t> It includes the curve and surface entities and other entities, functions and data types necessary for their definition. A common scheme has been used for the definition of both two-dimensional and three-dimensional geometry.</a:t>
            </a:r>
          </a:p>
          <a:p>
            <a:r>
              <a:rPr lang="en-US" sz="2000" dirty="0"/>
              <a:t>The topology … is concerned with </a:t>
            </a:r>
            <a:r>
              <a:rPr lang="en-US" sz="2000" b="1" dirty="0"/>
              <a:t>connectivity relationships between objects rather than with the precise geometric form of objects.</a:t>
            </a:r>
            <a:r>
              <a:rPr lang="en-US" sz="2000" dirty="0"/>
              <a:t> This clause contains the basic topological entities and </a:t>
            </a:r>
            <a:r>
              <a:rPr lang="en-US" sz="2000" dirty="0" err="1"/>
              <a:t>specialised</a:t>
            </a:r>
            <a:r>
              <a:rPr lang="en-US" sz="2000" dirty="0"/>
              <a:t> subtypes of these. In some cases the subtypes have geometric associations. Also included are functions, particularly constraint functions, and data types necessary for the definitions of the topological entities.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559629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Geometry vs Topology</a:t>
            </a:r>
            <a:endParaRPr lang="en-GB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73</a:t>
            </a:fld>
            <a:endParaRPr lang="en-GB" dirty="0"/>
          </a:p>
        </p:txBody>
      </p:sp>
      <p:pic>
        <p:nvPicPr>
          <p:cNvPr id="8" name="Picture 2" descr="https://upload.wikimedia.org/wikipedia/commons/thumb/8/80/London_Underground_with_Greater_London_map.svg/2000px-London_Underground_with_Greater_London_map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268760"/>
            <a:ext cx="7566756" cy="5019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https://upload.wikimedia.org/wikipedia/commons/thumb/4/41/Underground.svg/2000px-Underground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55676" y="1520788"/>
            <a:ext cx="5772150" cy="466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631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Geometry vs Topology</a:t>
            </a:r>
            <a:endParaRPr lang="en-GB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74</a:t>
            </a:fld>
            <a:endParaRPr lang="en-GB" dirty="0"/>
          </a:p>
        </p:txBody>
      </p:sp>
      <p:pic>
        <p:nvPicPr>
          <p:cNvPr id="6" name="Picture 2" descr="http://www.theatrebreaks.co.uk/wp-content/uploads/2011/05/london-underground-tube-map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808820"/>
            <a:ext cx="4655242" cy="2653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http://danzambonini.com/wp-content/uploads/2010/05/london_tube_export1.png"/>
          <p:cNvPicPr>
            <a:picLocks noChangeAspect="1" noChangeArrowheads="1"/>
          </p:cNvPicPr>
          <p:nvPr/>
        </p:nvPicPr>
        <p:blipFill>
          <a:blip r:embed="rId4" cstate="print"/>
          <a:srcRect l="25787" t="31758" r="28703" b="18336"/>
          <a:stretch>
            <a:fillRect/>
          </a:stretch>
        </p:blipFill>
        <p:spPr bwMode="auto">
          <a:xfrm>
            <a:off x="5328084" y="2960948"/>
            <a:ext cx="3546375" cy="2600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1259632" y="1376772"/>
            <a:ext cx="2667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Geometry = real locations</a:t>
            </a:r>
            <a:endParaRPr lang="fr-BE" dirty="0"/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5976156" y="2492896"/>
            <a:ext cx="2667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Topology = connections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263134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Geometry vs Topology</a:t>
            </a:r>
            <a:endParaRPr lang="en-GB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75</a:t>
            </a:fld>
            <a:endParaRPr lang="en-GB" dirty="0"/>
          </a:p>
        </p:txBody>
      </p:sp>
      <p:pic>
        <p:nvPicPr>
          <p:cNvPr id="8" name="Picture 4" descr="GeomEntit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3708" y="1628800"/>
            <a:ext cx="6737549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63134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Geometry vs Topology</a:t>
            </a:r>
            <a:endParaRPr lang="en-GB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76</a:t>
            </a:fld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1628800"/>
            <a:ext cx="5284407" cy="3982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263134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Geometry vs Topology</a:t>
            </a:r>
            <a:endParaRPr lang="en-GB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77</a:t>
            </a:fld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7804" y="1736812"/>
            <a:ext cx="3139869" cy="4031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263134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Geometry vs Topology</a:t>
            </a:r>
            <a:endParaRPr lang="en-GB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78</a:t>
            </a:fld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9212" y="1661052"/>
            <a:ext cx="6767164" cy="353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263134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Geometry vs Topology</a:t>
            </a:r>
            <a:endParaRPr lang="en-GB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79</a:t>
            </a:fld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232756"/>
            <a:ext cx="8135937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26313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816932"/>
            <a:ext cx="7772400" cy="866527"/>
          </a:xfrm>
        </p:spPr>
        <p:txBody>
          <a:bodyPr>
            <a:normAutofit/>
          </a:bodyPr>
          <a:lstStyle/>
          <a:p>
            <a:r>
              <a:rPr lang="en-US" sz="4000" kern="0" cap="small" spc="1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Meet</a:t>
            </a:r>
            <a:r>
              <a:rPr lang="ru-RU" sz="4000" kern="0" cap="small" spc="1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4000" kern="0" cap="small" spc="100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OpenCascade</a:t>
            </a:r>
            <a:endParaRPr lang="en-GB" sz="4000" kern="0" cap="small" spc="100" dirty="0">
              <a:solidFill>
                <a:srgbClr val="B79A8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966816"/>
      </p:ext>
    </p:extLst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Geometry vs Topology</a:t>
            </a:r>
            <a:endParaRPr lang="en-GB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80</a:t>
            </a:fld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24744"/>
            <a:ext cx="8945563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263134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Geometry vs Topology</a:t>
            </a:r>
            <a:endParaRPr lang="en-GB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81</a:t>
            </a:fld>
            <a:endParaRPr lang="en-GB" dirty="0"/>
          </a:p>
        </p:txBody>
      </p:sp>
      <p:pic>
        <p:nvPicPr>
          <p:cNvPr id="6" name="Picture 4" descr="surfac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3748" y="1448780"/>
            <a:ext cx="5004556" cy="453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63134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Geometry vs Topology</a:t>
            </a:r>
            <a:endParaRPr lang="en-GB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82</a:t>
            </a:fld>
            <a:endParaRPr lang="en-GB" dirty="0"/>
          </a:p>
        </p:txBody>
      </p:sp>
      <p:pic>
        <p:nvPicPr>
          <p:cNvPr id="7" name="Picture 4" descr="surfac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3748" y="1448780"/>
            <a:ext cx="5014234" cy="451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63134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Geometry vs Topology</a:t>
            </a:r>
            <a:endParaRPr lang="en-GB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83</a:t>
            </a:fld>
            <a:endParaRPr lang="en-GB" dirty="0"/>
          </a:p>
        </p:txBody>
      </p:sp>
      <p:pic>
        <p:nvPicPr>
          <p:cNvPr id="6" name="Picture 4" descr="surfac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3748" y="1448780"/>
            <a:ext cx="5004556" cy="4504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7"/>
          <p:cNvCxnSpPr>
            <a:cxnSpLocks noChangeShapeType="1"/>
          </p:cNvCxnSpPr>
          <p:nvPr/>
        </p:nvCxnSpPr>
        <p:spPr bwMode="auto">
          <a:xfrm flipH="1" flipV="1">
            <a:off x="5076056" y="4221088"/>
            <a:ext cx="1447800" cy="11350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6516216" y="537321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EDGE</a:t>
            </a:r>
            <a:endParaRPr lang="fr-BE" dirty="0"/>
          </a:p>
        </p:txBody>
      </p:sp>
      <p:sp>
        <p:nvSpPr>
          <p:cNvPr id="14" name="Oval 13"/>
          <p:cNvSpPr/>
          <p:nvPr/>
        </p:nvSpPr>
        <p:spPr bwMode="auto">
          <a:xfrm>
            <a:off x="3095836" y="4257092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fr-BE">
              <a:latin typeface="Arial" panose="020B0604020202020204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959932" y="2600908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fr-BE">
              <a:latin typeface="Arial" panose="020B0604020202020204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904148" y="3284984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fr-BE">
              <a:latin typeface="Arial" panose="020B0604020202020204" pitchFamily="34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084168" y="3537012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fr-BE">
              <a:latin typeface="Arial" panose="020B0604020202020204" pitchFamily="34" charset="0"/>
            </a:endParaRPr>
          </a:p>
        </p:txBody>
      </p:sp>
      <p:cxnSp>
        <p:nvCxnSpPr>
          <p:cNvPr id="18" name="Straight Arrow Connector 11"/>
          <p:cNvCxnSpPr>
            <a:cxnSpLocks noChangeShapeType="1"/>
          </p:cNvCxnSpPr>
          <p:nvPr/>
        </p:nvCxnSpPr>
        <p:spPr bwMode="auto">
          <a:xfrm>
            <a:off x="2843808" y="3068960"/>
            <a:ext cx="288032" cy="115212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9" name="TextBox 16"/>
          <p:cNvSpPr txBox="1">
            <a:spLocks noChangeArrowheads="1"/>
          </p:cNvSpPr>
          <p:nvPr/>
        </p:nvSpPr>
        <p:spPr bwMode="auto">
          <a:xfrm>
            <a:off x="2483768" y="2636912"/>
            <a:ext cx="8957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VERTEX</a:t>
            </a:r>
            <a:endParaRPr lang="fr-BE" dirty="0"/>
          </a:p>
        </p:txBody>
      </p:sp>
      <p:sp>
        <p:nvSpPr>
          <p:cNvPr id="20" name="TextBox 19"/>
          <p:cNvSpPr txBox="1"/>
          <p:nvPr/>
        </p:nvSpPr>
        <p:spPr>
          <a:xfrm>
            <a:off x="4067944" y="3573016"/>
            <a:ext cx="68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</a:t>
            </a:r>
          </a:p>
        </p:txBody>
      </p:sp>
    </p:spTree>
    <p:extLst>
      <p:ext uri="{BB962C8B-B14F-4D97-AF65-F5344CB8AC3E}">
        <p14:creationId xmlns:p14="http://schemas.microsoft.com/office/powerpoint/2010/main" val="10263134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Реализация в </a:t>
            </a:r>
            <a:r>
              <a:rPr lang="en-US" sz="3600" dirty="0"/>
              <a:t>OpenCascade</a:t>
            </a:r>
            <a:endParaRPr lang="en-GB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84</a:t>
            </a:fld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655676" y="2528900"/>
            <a:ext cx="1620180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TopoDS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2140" y="2024844"/>
            <a:ext cx="1404156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Geom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80112" y="3104964"/>
            <a:ext cx="1908212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Geom2d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355976" y="1736812"/>
            <a:ext cx="0" cy="4392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3134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OpenCascade vs ACIS</a:t>
            </a:r>
            <a:endParaRPr lang="en-GB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85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355976" y="1736812"/>
            <a:ext cx="0" cy="4392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quaoar.su/imgs/blog/qr_occt_top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1580" y="1772816"/>
            <a:ext cx="3333750" cy="3314700"/>
          </a:xfrm>
          <a:prstGeom prst="rect">
            <a:avLst/>
          </a:prstGeom>
          <a:noFill/>
        </p:spPr>
      </p:pic>
      <p:pic>
        <p:nvPicPr>
          <p:cNvPr id="2052" name="Picture 4" descr="http://quaoar.su/imgs/blog/qr_acis_top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8004" y="1772816"/>
            <a:ext cx="30861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63134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816932"/>
            <a:ext cx="7772400" cy="866527"/>
          </a:xfrm>
        </p:spPr>
        <p:txBody>
          <a:bodyPr>
            <a:normAutofit/>
          </a:bodyPr>
          <a:lstStyle/>
          <a:p>
            <a:r>
              <a:rPr lang="en-US" sz="3200" dirty="0"/>
              <a:t>Assemblies and data exchange</a:t>
            </a: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86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794802"/>
      </p:ext>
    </p:extLst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Assemblies</a:t>
            </a:r>
            <a:endParaRPr lang="en-GB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B756C-3B34-4B99-91F8-26A53EA0962E}" type="slidenum">
              <a:rPr lang="en-GB" smtClean="0"/>
              <a:pPr/>
              <a:t>87</a:t>
            </a:fld>
            <a:endParaRPr lang="en-GB" dirty="0"/>
          </a:p>
        </p:txBody>
      </p:sp>
      <p:sp>
        <p:nvSpPr>
          <p:cNvPr id="6" name="Объект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9099"/>
          </a:xfrm>
        </p:spPr>
        <p:txBody>
          <a:bodyPr>
            <a:normAutofit/>
          </a:bodyPr>
          <a:lstStyle/>
          <a:p>
            <a:r>
              <a:rPr lang="en-US" sz="2000" dirty="0"/>
              <a:t>Geometry: TopoDS</a:t>
            </a:r>
            <a:endParaRPr lang="en-US" sz="1600" dirty="0"/>
          </a:p>
          <a:p>
            <a:r>
              <a:rPr lang="en-US" sz="2000" dirty="0"/>
              <a:t>Assemblies and meta: XDE/OCAF</a:t>
            </a:r>
          </a:p>
          <a:p>
            <a:endParaRPr lang="ru-RU" dirty="0"/>
          </a:p>
        </p:txBody>
      </p:sp>
      <p:pic>
        <p:nvPicPr>
          <p:cNvPr id="2050" name="Picture 2" descr="http://quaoar.su/imgs/blog/xde/xde_assembly_desig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672916"/>
            <a:ext cx="4089524" cy="3331396"/>
          </a:xfrm>
          <a:prstGeom prst="rect">
            <a:avLst/>
          </a:prstGeom>
          <a:noFill/>
        </p:spPr>
      </p:pic>
      <p:pic>
        <p:nvPicPr>
          <p:cNvPr id="2052" name="Picture 4" descr="http://quaoar.su/imgs/blog/xde/xde_assembl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1988840"/>
            <a:ext cx="3676650" cy="39243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6313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816932"/>
            <a:ext cx="7772400" cy="866527"/>
          </a:xfrm>
        </p:spPr>
        <p:txBody>
          <a:bodyPr>
            <a:normAutofit/>
          </a:bodyPr>
          <a:lstStyle/>
          <a:p>
            <a:r>
              <a:rPr lang="en-US" sz="4000" kern="0" cap="small" spc="1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Meet</a:t>
            </a:r>
            <a:r>
              <a:rPr lang="ru-RU" sz="4000" kern="0" cap="small" spc="1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4000" kern="0" cap="small" spc="100" dirty="0">
                <a:solidFill>
                  <a:srgbClr val="B79A8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OpenCascade</a:t>
            </a:r>
            <a:endParaRPr lang="en-GB" sz="4000" kern="0" cap="small" spc="100" dirty="0">
              <a:solidFill>
                <a:srgbClr val="B79A8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C9D49-8942-421B-95DF-D6EDF81C6861}"/>
              </a:ext>
            </a:extLst>
          </p:cNvPr>
          <p:cNvSpPr txBox="1"/>
          <p:nvPr/>
        </p:nvSpPr>
        <p:spPr>
          <a:xfrm>
            <a:off x="2049488" y="5589240"/>
            <a:ext cx="5040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http://quaoar.su/blog/page/opencascade-overview</a:t>
            </a:r>
          </a:p>
        </p:txBody>
      </p:sp>
    </p:spTree>
    <p:extLst>
      <p:ext uri="{BB962C8B-B14F-4D97-AF65-F5344CB8AC3E}">
        <p14:creationId xmlns:p14="http://schemas.microsoft.com/office/powerpoint/2010/main" val="3393134170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2F96B751D78C4CAFEE93446D2EA943" ma:contentTypeVersion="0" ma:contentTypeDescription="Create a new document." ma:contentTypeScope="" ma:versionID="86d14c7b3338a96b39318c707f9eece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ABDCDF-9CF3-4DEE-803E-BA5D4FF8A18C}">
  <ds:schemaRefs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1FE78CE-8404-428E-8906-FDA749ED51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68644BE-0253-4D83-8149-6154489E12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66264</TotalTime>
  <Words>1458</Words>
  <Application>Microsoft Office PowerPoint</Application>
  <PresentationFormat>Экран (4:3)</PresentationFormat>
  <Paragraphs>359</Paragraphs>
  <Slides>87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87</vt:i4>
      </vt:variant>
    </vt:vector>
  </HeadingPairs>
  <TitlesOfParts>
    <vt:vector size="93" baseType="lpstr">
      <vt:lpstr>Arial</vt:lpstr>
      <vt:lpstr>Calibri</vt:lpstr>
      <vt:lpstr>Courier New</vt:lpstr>
      <vt:lpstr>Segoe UI</vt:lpstr>
      <vt:lpstr>Segoe UI Semibold</vt:lpstr>
      <vt:lpstr>Office Theme</vt:lpstr>
      <vt:lpstr>Modeling kernels</vt:lpstr>
      <vt:lpstr>Kernels on the market</vt:lpstr>
      <vt:lpstr>Exact reps</vt:lpstr>
      <vt:lpstr>Inexact reps</vt:lpstr>
      <vt:lpstr>ISO 10303, part 42</vt:lpstr>
      <vt:lpstr>Why B-Rep?</vt:lpstr>
      <vt:lpstr>But…</vt:lpstr>
      <vt:lpstr>Meet OpenCascade</vt:lpstr>
      <vt:lpstr>Meet OpenCascade</vt:lpstr>
      <vt:lpstr>What is OpenCascade?</vt:lpstr>
      <vt:lpstr>Modules</vt:lpstr>
      <vt:lpstr>Modules</vt:lpstr>
      <vt:lpstr>Modules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Math support</vt:lpstr>
      <vt:lpstr>Modeling</vt:lpstr>
      <vt:lpstr>Data exchange</vt:lpstr>
      <vt:lpstr>In filesystem</vt:lpstr>
      <vt:lpstr>Build with CMake</vt:lpstr>
      <vt:lpstr>Interesting reading</vt:lpstr>
      <vt:lpstr>Hello World</vt:lpstr>
      <vt:lpstr>Entry point: Draw</vt:lpstr>
      <vt:lpstr>Basic commands</vt:lpstr>
      <vt:lpstr>Prismatic block</vt:lpstr>
      <vt:lpstr>Similar things</vt:lpstr>
      <vt:lpstr>How to build a simple app?</vt:lpstr>
      <vt:lpstr>Understanding B-rep</vt:lpstr>
      <vt:lpstr>Geometry vs Topology</vt:lpstr>
      <vt:lpstr>ISO 10303-42 says</vt:lpstr>
      <vt:lpstr>Geometry vs Topology</vt:lpstr>
      <vt:lpstr>Geometry vs Topology</vt:lpstr>
      <vt:lpstr>Geometry vs Topology</vt:lpstr>
      <vt:lpstr>Geometry vs Topology</vt:lpstr>
      <vt:lpstr>Geometry vs Topology</vt:lpstr>
      <vt:lpstr>Geometry vs Topology</vt:lpstr>
      <vt:lpstr>Geometry vs Topology</vt:lpstr>
      <vt:lpstr>Geometry vs Topology</vt:lpstr>
      <vt:lpstr>Geometry vs Topology</vt:lpstr>
      <vt:lpstr>Geometry vs Topology</vt:lpstr>
      <vt:lpstr>Geometry vs Topology</vt:lpstr>
      <vt:lpstr>Реализация в OpenCascade</vt:lpstr>
      <vt:lpstr>OpenCascade vs ACIS</vt:lpstr>
      <vt:lpstr>Assemblies and data exchange</vt:lpstr>
      <vt:lpstr>Assemblies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CAGD</dc:title>
  <dc:creator>Cecil G Armstrong</dc:creator>
  <cp:lastModifiedBy>Sergey Slyadnev</cp:lastModifiedBy>
  <cp:revision>1123</cp:revision>
  <cp:lastPrinted>2011-02-08T15:44:55Z</cp:lastPrinted>
  <dcterms:created xsi:type="dcterms:W3CDTF">2008-01-24T12:38:37Z</dcterms:created>
  <dcterms:modified xsi:type="dcterms:W3CDTF">2021-05-24T18:27:01Z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0x010100E72F96B751D78C4CAFEE93446D2EA943</vt:lpwstr>
  </property>
</Properties>
</file>